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autoCompressPictures="0">
  <p:sldMasterIdLst>
    <p:sldMasterId id="2147483686" r:id="rId1"/>
    <p:sldMasterId id="2147483706" r:id="rId2"/>
    <p:sldMasterId id="2147483712" r:id="rId3"/>
    <p:sldMasterId id="2147483724" r:id="rId4"/>
  </p:sldMasterIdLst>
  <p:notesMasterIdLst>
    <p:notesMasterId r:id="rId10"/>
  </p:notesMasterIdLst>
  <p:handoutMasterIdLst>
    <p:handoutMasterId r:id="rId11"/>
  </p:handoutMasterIdLst>
  <p:sldIdLst>
    <p:sldId id="446" r:id="rId5"/>
    <p:sldId id="447" r:id="rId6"/>
    <p:sldId id="449" r:id="rId7"/>
    <p:sldId id="427" r:id="rId8"/>
    <p:sldId id="441" r:id="rId9"/>
  </p:sldIdLst>
  <p:sldSz cx="12192000" cy="6858000"/>
  <p:notesSz cx="6858000" cy="9144000"/>
  <p:defaultTextStyle>
    <a:defPPr>
      <a:defRPr lang="en-GB"/>
    </a:defPPr>
    <a:lvl1pPr algn="l" rtl="0" eaLnBrk="0" fontAlgn="base" hangingPunct="0">
      <a:spcBef>
        <a:spcPct val="0"/>
      </a:spcBef>
      <a:spcAft>
        <a:spcPct val="0"/>
      </a:spcAft>
      <a:defRPr kern="1200">
        <a:solidFill>
          <a:schemeClr val="tx1"/>
        </a:solidFill>
        <a:latin typeface="Segoe UI" panose="020B0502040204020203" pitchFamily="34" charset="0"/>
        <a:ea typeface="+mn-ea"/>
        <a:cs typeface="+mn-cs"/>
      </a:defRPr>
    </a:lvl1pPr>
    <a:lvl2pPr marL="457200" algn="l" rtl="0" eaLnBrk="0" fontAlgn="base" hangingPunct="0">
      <a:spcBef>
        <a:spcPct val="0"/>
      </a:spcBef>
      <a:spcAft>
        <a:spcPct val="0"/>
      </a:spcAft>
      <a:defRPr kern="1200">
        <a:solidFill>
          <a:schemeClr val="tx1"/>
        </a:solidFill>
        <a:latin typeface="Segoe UI" panose="020B0502040204020203" pitchFamily="34" charset="0"/>
        <a:ea typeface="+mn-ea"/>
        <a:cs typeface="+mn-cs"/>
      </a:defRPr>
    </a:lvl2pPr>
    <a:lvl3pPr marL="914400" algn="l" rtl="0" eaLnBrk="0" fontAlgn="base" hangingPunct="0">
      <a:spcBef>
        <a:spcPct val="0"/>
      </a:spcBef>
      <a:spcAft>
        <a:spcPct val="0"/>
      </a:spcAft>
      <a:defRPr kern="1200">
        <a:solidFill>
          <a:schemeClr val="tx1"/>
        </a:solidFill>
        <a:latin typeface="Segoe UI" panose="020B0502040204020203" pitchFamily="34" charset="0"/>
        <a:ea typeface="+mn-ea"/>
        <a:cs typeface="+mn-cs"/>
      </a:defRPr>
    </a:lvl3pPr>
    <a:lvl4pPr marL="1371600" algn="l" rtl="0" eaLnBrk="0" fontAlgn="base" hangingPunct="0">
      <a:spcBef>
        <a:spcPct val="0"/>
      </a:spcBef>
      <a:spcAft>
        <a:spcPct val="0"/>
      </a:spcAft>
      <a:defRPr kern="1200">
        <a:solidFill>
          <a:schemeClr val="tx1"/>
        </a:solidFill>
        <a:latin typeface="Segoe UI" panose="020B0502040204020203" pitchFamily="34" charset="0"/>
        <a:ea typeface="+mn-ea"/>
        <a:cs typeface="+mn-cs"/>
      </a:defRPr>
    </a:lvl4pPr>
    <a:lvl5pPr marL="1828800" algn="l" rtl="0" eaLnBrk="0" fontAlgn="base" hangingPunct="0">
      <a:spcBef>
        <a:spcPct val="0"/>
      </a:spcBef>
      <a:spcAft>
        <a:spcPct val="0"/>
      </a:spcAft>
      <a:defRPr kern="1200">
        <a:solidFill>
          <a:schemeClr val="tx1"/>
        </a:solidFill>
        <a:latin typeface="Segoe UI" panose="020B0502040204020203" pitchFamily="34" charset="0"/>
        <a:ea typeface="+mn-ea"/>
        <a:cs typeface="+mn-cs"/>
      </a:defRPr>
    </a:lvl5pPr>
    <a:lvl6pPr marL="2286000" algn="l" defTabSz="914400" rtl="0" eaLnBrk="1" latinLnBrk="0" hangingPunct="1">
      <a:defRPr kern="1200">
        <a:solidFill>
          <a:schemeClr val="tx1"/>
        </a:solidFill>
        <a:latin typeface="Segoe UI" panose="020B0502040204020203" pitchFamily="34" charset="0"/>
        <a:ea typeface="+mn-ea"/>
        <a:cs typeface="+mn-cs"/>
      </a:defRPr>
    </a:lvl6pPr>
    <a:lvl7pPr marL="2743200" algn="l" defTabSz="914400" rtl="0" eaLnBrk="1" latinLnBrk="0" hangingPunct="1">
      <a:defRPr kern="1200">
        <a:solidFill>
          <a:schemeClr val="tx1"/>
        </a:solidFill>
        <a:latin typeface="Segoe UI" panose="020B0502040204020203" pitchFamily="34" charset="0"/>
        <a:ea typeface="+mn-ea"/>
        <a:cs typeface="+mn-cs"/>
      </a:defRPr>
    </a:lvl7pPr>
    <a:lvl8pPr marL="3200400" algn="l" defTabSz="914400" rtl="0" eaLnBrk="1" latinLnBrk="0" hangingPunct="1">
      <a:defRPr kern="1200">
        <a:solidFill>
          <a:schemeClr val="tx1"/>
        </a:solidFill>
        <a:latin typeface="Segoe UI" panose="020B0502040204020203" pitchFamily="34" charset="0"/>
        <a:ea typeface="+mn-ea"/>
        <a:cs typeface="+mn-cs"/>
      </a:defRPr>
    </a:lvl8pPr>
    <a:lvl9pPr marL="3657600" algn="l" defTabSz="914400" rtl="0" eaLnBrk="1" latinLnBrk="0" hangingPunct="1">
      <a:defRPr kern="1200">
        <a:solidFill>
          <a:schemeClr val="tx1"/>
        </a:solidFill>
        <a:latin typeface="Segoe UI" panose="020B0502040204020203" pitchFamily="34" charset="0"/>
        <a:ea typeface="+mn-ea"/>
        <a:cs typeface="+mn-cs"/>
      </a:defRPr>
    </a:lvl9pPr>
  </p:defaultTextStyle>
  <p:extLst>
    <p:ext uri="{EFAFB233-063F-42B5-8137-9DF3F51BA10A}">
      <p15:sldGuideLst xmlns:p15="http://schemas.microsoft.com/office/powerpoint/2012/main">
        <p15:guide id="1" orient="horz" pos="3672">
          <p15:clr>
            <a:srgbClr val="A4A3A4"/>
          </p15:clr>
        </p15:guide>
        <p15:guide id="2" pos="288">
          <p15:clr>
            <a:srgbClr val="A4A3A4"/>
          </p15:clr>
        </p15:guide>
        <p15:guide id="3" orient="horz" pos="4056">
          <p15:clr>
            <a:srgbClr val="A4A3A4"/>
          </p15:clr>
        </p15:guide>
        <p15:guide id="4" orient="horz" pos="1488">
          <p15:clr>
            <a:srgbClr val="A4A3A4"/>
          </p15:clr>
        </p15:guide>
        <p15:guide id="5" pos="3816">
          <p15:clr>
            <a:srgbClr val="A4A3A4"/>
          </p15:clr>
        </p15:guide>
        <p15:guide id="6" pos="7416">
          <p15:clr>
            <a:srgbClr val="A4A3A4"/>
          </p15:clr>
        </p15:guide>
        <p15:guide id="7" orient="horz" pos="312">
          <p15:clr>
            <a:srgbClr val="A4A3A4"/>
          </p15:clr>
        </p15:guide>
        <p15:guide id="8" orient="horz" pos="2160">
          <p15:clr>
            <a:srgbClr val="A4A3A4"/>
          </p15:clr>
        </p15:guide>
        <p15:guide id="9" orient="horz" pos="230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6327"/>
  </p:normalViewPr>
  <p:slideViewPr>
    <p:cSldViewPr snapToGrid="0">
      <p:cViewPr varScale="1">
        <p:scale>
          <a:sx n="128" d="100"/>
          <a:sy n="128" d="100"/>
        </p:scale>
        <p:origin x="480" y="176"/>
      </p:cViewPr>
      <p:guideLst>
        <p:guide orient="horz" pos="3672"/>
        <p:guide pos="288"/>
        <p:guide orient="horz" pos="4056"/>
        <p:guide orient="horz" pos="1488"/>
        <p:guide pos="3816"/>
        <p:guide pos="7416"/>
        <p:guide orient="horz" pos="312"/>
        <p:guide orient="horz" pos="2160"/>
        <p:guide orient="horz" pos="2304"/>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11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2093709-FACA-0C07-11CA-E5E60F1D29D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a:extLst>
              <a:ext uri="{FF2B5EF4-FFF2-40B4-BE49-F238E27FC236}">
                <a16:creationId xmlns:a16="http://schemas.microsoft.com/office/drawing/2014/main" id="{1E44ED31-726B-1B61-E38C-FF15408ED79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A22E4920-CCFB-8A45-B3A3-D0B9EEE0B159}" type="datetime1">
              <a:rPr lang="en-GB"/>
              <a:pPr>
                <a:defRPr/>
              </a:pPr>
              <a:t>16/01/2023</a:t>
            </a:fld>
            <a:endParaRPr lang="en-GB"/>
          </a:p>
        </p:txBody>
      </p:sp>
      <p:sp>
        <p:nvSpPr>
          <p:cNvPr id="4" name="Footer Placeholder 3">
            <a:extLst>
              <a:ext uri="{FF2B5EF4-FFF2-40B4-BE49-F238E27FC236}">
                <a16:creationId xmlns:a16="http://schemas.microsoft.com/office/drawing/2014/main" id="{D8FBE830-1195-FCB3-201C-3BB7C403E20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5" name="Slide Number Placeholder 4">
            <a:extLst>
              <a:ext uri="{FF2B5EF4-FFF2-40B4-BE49-F238E27FC236}">
                <a16:creationId xmlns:a16="http://schemas.microsoft.com/office/drawing/2014/main" id="{B32ED967-0960-2F9B-D737-EE9CF0382CA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A1A455D3-451F-F043-802D-4A81EDD0D8AE}" type="slidenum">
              <a:rPr lang="en-GB"/>
              <a:pPr>
                <a:defRPr/>
              </a:pPr>
              <a:t>‹#›</a:t>
            </a:fld>
            <a:endParaRPr lang="en-GB"/>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7E5A394-CD12-62EA-C0E2-61B2231F77B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a:extLst>
              <a:ext uri="{FF2B5EF4-FFF2-40B4-BE49-F238E27FC236}">
                <a16:creationId xmlns:a16="http://schemas.microsoft.com/office/drawing/2014/main" id="{B4EEE751-3B49-9634-E983-623AA5571EAC}"/>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2D827F59-255C-D641-8A66-AA0D8F94C918}" type="datetime1">
              <a:rPr lang="en-GB"/>
              <a:pPr>
                <a:defRPr/>
              </a:pPr>
              <a:t>16/01/2023</a:t>
            </a:fld>
            <a:endParaRPr lang="en-GB"/>
          </a:p>
        </p:txBody>
      </p:sp>
      <p:sp>
        <p:nvSpPr>
          <p:cNvPr id="4" name="Slide Image Placeholder 3">
            <a:extLst>
              <a:ext uri="{FF2B5EF4-FFF2-40B4-BE49-F238E27FC236}">
                <a16:creationId xmlns:a16="http://schemas.microsoft.com/office/drawing/2014/main" id="{0E26C193-E5A7-0FC2-FB7A-47DAE9BD4F50}"/>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2B6212FB-8B8F-623D-7EF7-3BEEDFF29926}"/>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 name="Footer Placeholder 5">
            <a:extLst>
              <a:ext uri="{FF2B5EF4-FFF2-40B4-BE49-F238E27FC236}">
                <a16:creationId xmlns:a16="http://schemas.microsoft.com/office/drawing/2014/main" id="{C1FFFB63-9734-2128-9A3B-CB89DD9086A7}"/>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a:extLst>
              <a:ext uri="{FF2B5EF4-FFF2-40B4-BE49-F238E27FC236}">
                <a16:creationId xmlns:a16="http://schemas.microsoft.com/office/drawing/2014/main" id="{EA8210B1-BB6E-E893-2007-AACC967C08F6}"/>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7C01FED2-FAB4-A34C-AD19-38DB3512792C}" type="slidenum">
              <a:rPr lang="en-GB"/>
              <a:pPr>
                <a:defRPr/>
              </a:pPr>
              <a:t>‹#›</a:t>
            </a:fld>
            <a:endParaRPr lang="en-GB"/>
          </a:p>
        </p:txBody>
      </p:sp>
    </p:spTree>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a:extLst>
              <a:ext uri="{FF2B5EF4-FFF2-40B4-BE49-F238E27FC236}">
                <a16:creationId xmlns:a16="http://schemas.microsoft.com/office/drawing/2014/main" id="{B2E7DFFA-D300-D921-67B2-70439511623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a:extLst>
              <a:ext uri="{FF2B5EF4-FFF2-40B4-BE49-F238E27FC236}">
                <a16:creationId xmlns:a16="http://schemas.microsoft.com/office/drawing/2014/main" id="{E312BD42-0312-2CD9-4EA7-7DFAEB58079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A" altLang="en-UA"/>
          </a:p>
        </p:txBody>
      </p:sp>
      <p:sp>
        <p:nvSpPr>
          <p:cNvPr id="19459" name="Slide Number Placeholder 3">
            <a:extLst>
              <a:ext uri="{FF2B5EF4-FFF2-40B4-BE49-F238E27FC236}">
                <a16:creationId xmlns:a16="http://schemas.microsoft.com/office/drawing/2014/main" id="{5D154682-5CA7-3E29-3750-C48B792F0CC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fontAlgn="base">
              <a:spcBef>
                <a:spcPct val="0"/>
              </a:spcBef>
              <a:spcAft>
                <a:spcPct val="0"/>
              </a:spcAft>
              <a:defRPr>
                <a:solidFill>
                  <a:schemeClr val="tx1"/>
                </a:solidFill>
                <a:latin typeface="Segoe UI" panose="020B0502040204020203" pitchFamily="34" charset="0"/>
              </a:defRPr>
            </a:lvl6pPr>
            <a:lvl7pPr marL="2971800" indent="-228600" fontAlgn="base">
              <a:spcBef>
                <a:spcPct val="0"/>
              </a:spcBef>
              <a:spcAft>
                <a:spcPct val="0"/>
              </a:spcAft>
              <a:defRPr>
                <a:solidFill>
                  <a:schemeClr val="tx1"/>
                </a:solidFill>
                <a:latin typeface="Segoe UI" panose="020B0502040204020203" pitchFamily="34" charset="0"/>
              </a:defRPr>
            </a:lvl7pPr>
            <a:lvl8pPr marL="3429000" indent="-228600" fontAlgn="base">
              <a:spcBef>
                <a:spcPct val="0"/>
              </a:spcBef>
              <a:spcAft>
                <a:spcPct val="0"/>
              </a:spcAft>
              <a:defRPr>
                <a:solidFill>
                  <a:schemeClr val="tx1"/>
                </a:solidFill>
                <a:latin typeface="Segoe UI" panose="020B0502040204020203" pitchFamily="34" charset="0"/>
              </a:defRPr>
            </a:lvl8pPr>
            <a:lvl9pPr marL="3886200" indent="-228600" fontAlgn="base">
              <a:spcBef>
                <a:spcPct val="0"/>
              </a:spcBef>
              <a:spcAft>
                <a:spcPct val="0"/>
              </a:spcAft>
              <a:defRPr>
                <a:solidFill>
                  <a:schemeClr val="tx1"/>
                </a:solidFill>
                <a:latin typeface="Segoe UI" panose="020B0502040204020203" pitchFamily="34" charset="0"/>
              </a:defRPr>
            </a:lvl9pPr>
          </a:lstStyle>
          <a:p>
            <a:pPr fontAlgn="base">
              <a:spcBef>
                <a:spcPct val="0"/>
              </a:spcBef>
              <a:spcAft>
                <a:spcPct val="0"/>
              </a:spcAft>
            </a:pPr>
            <a:fld id="{7D54F46B-ED95-5E43-8DD8-6CB77B849403}" type="slidenum">
              <a:rPr lang="en-GB" altLang="en-UA">
                <a:latin typeface="Calibri" panose="020F0502020204030204" pitchFamily="34" charset="0"/>
              </a:rPr>
              <a:pPr fontAlgn="base">
                <a:spcBef>
                  <a:spcPct val="0"/>
                </a:spcBef>
                <a:spcAft>
                  <a:spcPct val="0"/>
                </a:spcAft>
              </a:pPr>
              <a:t>1</a:t>
            </a:fld>
            <a:endParaRPr lang="en-GB" altLang="en-UA">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a:extLst>
              <a:ext uri="{FF2B5EF4-FFF2-40B4-BE49-F238E27FC236}">
                <a16:creationId xmlns:a16="http://schemas.microsoft.com/office/drawing/2014/main" id="{626B60FB-ADB1-8FA5-44F2-D4DE9D4E132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Notes Placeholder 2">
            <a:extLst>
              <a:ext uri="{FF2B5EF4-FFF2-40B4-BE49-F238E27FC236}">
                <a16:creationId xmlns:a16="http://schemas.microsoft.com/office/drawing/2014/main" id="{7DAA97D5-9502-9A68-6AF4-699F4C9EF5E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A" altLang="en-UA"/>
          </a:p>
        </p:txBody>
      </p:sp>
      <p:sp>
        <p:nvSpPr>
          <p:cNvPr id="21507" name="Slide Number Placeholder 3">
            <a:extLst>
              <a:ext uri="{FF2B5EF4-FFF2-40B4-BE49-F238E27FC236}">
                <a16:creationId xmlns:a16="http://schemas.microsoft.com/office/drawing/2014/main" id="{D4D328FE-6C8E-6015-7002-F82D307B87E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fontAlgn="base">
              <a:spcBef>
                <a:spcPct val="0"/>
              </a:spcBef>
              <a:spcAft>
                <a:spcPct val="0"/>
              </a:spcAft>
              <a:defRPr>
                <a:solidFill>
                  <a:schemeClr val="tx1"/>
                </a:solidFill>
                <a:latin typeface="Segoe UI" panose="020B0502040204020203" pitchFamily="34" charset="0"/>
              </a:defRPr>
            </a:lvl6pPr>
            <a:lvl7pPr marL="2971800" indent="-228600" fontAlgn="base">
              <a:spcBef>
                <a:spcPct val="0"/>
              </a:spcBef>
              <a:spcAft>
                <a:spcPct val="0"/>
              </a:spcAft>
              <a:defRPr>
                <a:solidFill>
                  <a:schemeClr val="tx1"/>
                </a:solidFill>
                <a:latin typeface="Segoe UI" panose="020B0502040204020203" pitchFamily="34" charset="0"/>
              </a:defRPr>
            </a:lvl7pPr>
            <a:lvl8pPr marL="3429000" indent="-228600" fontAlgn="base">
              <a:spcBef>
                <a:spcPct val="0"/>
              </a:spcBef>
              <a:spcAft>
                <a:spcPct val="0"/>
              </a:spcAft>
              <a:defRPr>
                <a:solidFill>
                  <a:schemeClr val="tx1"/>
                </a:solidFill>
                <a:latin typeface="Segoe UI" panose="020B0502040204020203" pitchFamily="34" charset="0"/>
              </a:defRPr>
            </a:lvl8pPr>
            <a:lvl9pPr marL="3886200" indent="-228600" fontAlgn="base">
              <a:spcBef>
                <a:spcPct val="0"/>
              </a:spcBef>
              <a:spcAft>
                <a:spcPct val="0"/>
              </a:spcAft>
              <a:defRPr>
                <a:solidFill>
                  <a:schemeClr val="tx1"/>
                </a:solidFill>
                <a:latin typeface="Segoe UI" panose="020B0502040204020203" pitchFamily="34" charset="0"/>
              </a:defRPr>
            </a:lvl9pPr>
          </a:lstStyle>
          <a:p>
            <a:pPr fontAlgn="base">
              <a:spcBef>
                <a:spcPct val="0"/>
              </a:spcBef>
              <a:spcAft>
                <a:spcPct val="0"/>
              </a:spcAft>
            </a:pPr>
            <a:fld id="{282404B9-9598-1741-942F-71D54A0509A2}" type="slidenum">
              <a:rPr lang="en-GB" altLang="en-UA">
                <a:latin typeface="Calibri" panose="020F0502020204030204" pitchFamily="34" charset="0"/>
              </a:rPr>
              <a:pPr fontAlgn="base">
                <a:spcBef>
                  <a:spcPct val="0"/>
                </a:spcBef>
                <a:spcAft>
                  <a:spcPct val="0"/>
                </a:spcAft>
              </a:pPr>
              <a:t>2</a:t>
            </a:fld>
            <a:endParaRPr lang="en-GB" altLang="en-UA">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a:extLst>
              <a:ext uri="{FF2B5EF4-FFF2-40B4-BE49-F238E27FC236}">
                <a16:creationId xmlns:a16="http://schemas.microsoft.com/office/drawing/2014/main" id="{F6ADFB96-BD88-1E4E-5D09-3B49F2AF3B0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4" name="Notes Placeholder 2">
            <a:extLst>
              <a:ext uri="{FF2B5EF4-FFF2-40B4-BE49-F238E27FC236}">
                <a16:creationId xmlns:a16="http://schemas.microsoft.com/office/drawing/2014/main" id="{A41FC276-3D0A-CC7F-FBF6-828F9BEE15C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A" altLang="en-UA"/>
          </a:p>
        </p:txBody>
      </p:sp>
      <p:sp>
        <p:nvSpPr>
          <p:cNvPr id="23555" name="Slide Number Placeholder 3">
            <a:extLst>
              <a:ext uri="{FF2B5EF4-FFF2-40B4-BE49-F238E27FC236}">
                <a16:creationId xmlns:a16="http://schemas.microsoft.com/office/drawing/2014/main" id="{28B160E4-2846-CC13-AE36-244826ACE24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fontAlgn="base">
              <a:spcBef>
                <a:spcPct val="0"/>
              </a:spcBef>
              <a:spcAft>
                <a:spcPct val="0"/>
              </a:spcAft>
              <a:defRPr>
                <a:solidFill>
                  <a:schemeClr val="tx1"/>
                </a:solidFill>
                <a:latin typeface="Segoe UI" panose="020B0502040204020203" pitchFamily="34" charset="0"/>
              </a:defRPr>
            </a:lvl6pPr>
            <a:lvl7pPr marL="2971800" indent="-228600" fontAlgn="base">
              <a:spcBef>
                <a:spcPct val="0"/>
              </a:spcBef>
              <a:spcAft>
                <a:spcPct val="0"/>
              </a:spcAft>
              <a:defRPr>
                <a:solidFill>
                  <a:schemeClr val="tx1"/>
                </a:solidFill>
                <a:latin typeface="Segoe UI" panose="020B0502040204020203" pitchFamily="34" charset="0"/>
              </a:defRPr>
            </a:lvl7pPr>
            <a:lvl8pPr marL="3429000" indent="-228600" fontAlgn="base">
              <a:spcBef>
                <a:spcPct val="0"/>
              </a:spcBef>
              <a:spcAft>
                <a:spcPct val="0"/>
              </a:spcAft>
              <a:defRPr>
                <a:solidFill>
                  <a:schemeClr val="tx1"/>
                </a:solidFill>
                <a:latin typeface="Segoe UI" panose="020B0502040204020203" pitchFamily="34" charset="0"/>
              </a:defRPr>
            </a:lvl8pPr>
            <a:lvl9pPr marL="3886200" indent="-228600" fontAlgn="base">
              <a:spcBef>
                <a:spcPct val="0"/>
              </a:spcBef>
              <a:spcAft>
                <a:spcPct val="0"/>
              </a:spcAft>
              <a:defRPr>
                <a:solidFill>
                  <a:schemeClr val="tx1"/>
                </a:solidFill>
                <a:latin typeface="Segoe UI" panose="020B0502040204020203" pitchFamily="34" charset="0"/>
              </a:defRPr>
            </a:lvl9pPr>
          </a:lstStyle>
          <a:p>
            <a:pPr fontAlgn="base">
              <a:spcBef>
                <a:spcPct val="0"/>
              </a:spcBef>
              <a:spcAft>
                <a:spcPct val="0"/>
              </a:spcAft>
            </a:pPr>
            <a:fld id="{63F95FD8-868F-7348-9E34-B01981C43BF3}" type="slidenum">
              <a:rPr lang="en-GB" altLang="en-UA">
                <a:latin typeface="Calibri" panose="020F0502020204030204" pitchFamily="34" charset="0"/>
              </a:rPr>
              <a:pPr fontAlgn="base">
                <a:spcBef>
                  <a:spcPct val="0"/>
                </a:spcBef>
                <a:spcAft>
                  <a:spcPct val="0"/>
                </a:spcAft>
              </a:pPr>
              <a:t>3</a:t>
            </a:fld>
            <a:endParaRPr lang="en-GB" altLang="en-UA">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a:extLst>
              <a:ext uri="{FF2B5EF4-FFF2-40B4-BE49-F238E27FC236}">
                <a16:creationId xmlns:a16="http://schemas.microsoft.com/office/drawing/2014/main" id="{4C6C3A77-2552-6D45-DDF2-B3D10722045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2" name="Notes Placeholder 2">
            <a:extLst>
              <a:ext uri="{FF2B5EF4-FFF2-40B4-BE49-F238E27FC236}">
                <a16:creationId xmlns:a16="http://schemas.microsoft.com/office/drawing/2014/main" id="{51436131-EA4A-791A-1C4B-C3B6FC89A3B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A" altLang="en-UA"/>
          </a:p>
        </p:txBody>
      </p:sp>
      <p:sp>
        <p:nvSpPr>
          <p:cNvPr id="25603" name="Slide Number Placeholder 3">
            <a:extLst>
              <a:ext uri="{FF2B5EF4-FFF2-40B4-BE49-F238E27FC236}">
                <a16:creationId xmlns:a16="http://schemas.microsoft.com/office/drawing/2014/main" id="{D48B5BF9-3235-6749-9F78-E092431C255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fontAlgn="base">
              <a:spcBef>
                <a:spcPct val="0"/>
              </a:spcBef>
              <a:spcAft>
                <a:spcPct val="0"/>
              </a:spcAft>
              <a:defRPr>
                <a:solidFill>
                  <a:schemeClr val="tx1"/>
                </a:solidFill>
                <a:latin typeface="Segoe UI" panose="020B0502040204020203" pitchFamily="34" charset="0"/>
              </a:defRPr>
            </a:lvl6pPr>
            <a:lvl7pPr marL="2971800" indent="-228600" fontAlgn="base">
              <a:spcBef>
                <a:spcPct val="0"/>
              </a:spcBef>
              <a:spcAft>
                <a:spcPct val="0"/>
              </a:spcAft>
              <a:defRPr>
                <a:solidFill>
                  <a:schemeClr val="tx1"/>
                </a:solidFill>
                <a:latin typeface="Segoe UI" panose="020B0502040204020203" pitchFamily="34" charset="0"/>
              </a:defRPr>
            </a:lvl7pPr>
            <a:lvl8pPr marL="3429000" indent="-228600" fontAlgn="base">
              <a:spcBef>
                <a:spcPct val="0"/>
              </a:spcBef>
              <a:spcAft>
                <a:spcPct val="0"/>
              </a:spcAft>
              <a:defRPr>
                <a:solidFill>
                  <a:schemeClr val="tx1"/>
                </a:solidFill>
                <a:latin typeface="Segoe UI" panose="020B0502040204020203" pitchFamily="34" charset="0"/>
              </a:defRPr>
            </a:lvl8pPr>
            <a:lvl9pPr marL="3886200" indent="-228600" fontAlgn="base">
              <a:spcBef>
                <a:spcPct val="0"/>
              </a:spcBef>
              <a:spcAft>
                <a:spcPct val="0"/>
              </a:spcAft>
              <a:defRPr>
                <a:solidFill>
                  <a:schemeClr val="tx1"/>
                </a:solidFill>
                <a:latin typeface="Segoe UI" panose="020B0502040204020203" pitchFamily="34" charset="0"/>
              </a:defRPr>
            </a:lvl9pPr>
          </a:lstStyle>
          <a:p>
            <a:pPr fontAlgn="base">
              <a:spcBef>
                <a:spcPct val="0"/>
              </a:spcBef>
              <a:spcAft>
                <a:spcPct val="0"/>
              </a:spcAft>
            </a:pPr>
            <a:fld id="{BE9A5AD7-21A2-F541-A932-74AC1E3A048D}" type="slidenum">
              <a:rPr lang="en-GB" altLang="en-UA">
                <a:latin typeface="Calibri" panose="020F0502020204030204" pitchFamily="34" charset="0"/>
              </a:rPr>
              <a:pPr fontAlgn="base">
                <a:spcBef>
                  <a:spcPct val="0"/>
                </a:spcBef>
                <a:spcAft>
                  <a:spcPct val="0"/>
                </a:spcAft>
              </a:pPr>
              <a:t>4</a:t>
            </a:fld>
            <a:endParaRPr lang="en-GB" altLang="en-UA">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a:extLst>
              <a:ext uri="{FF2B5EF4-FFF2-40B4-BE49-F238E27FC236}">
                <a16:creationId xmlns:a16="http://schemas.microsoft.com/office/drawing/2014/main" id="{B718183E-A5C0-29DF-5640-599BCE41CC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0" name="Notes Placeholder 2">
            <a:extLst>
              <a:ext uri="{FF2B5EF4-FFF2-40B4-BE49-F238E27FC236}">
                <a16:creationId xmlns:a16="http://schemas.microsoft.com/office/drawing/2014/main" id="{0F82C3BB-C753-51B3-8E63-F41FC1B134B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A" altLang="en-UA"/>
          </a:p>
        </p:txBody>
      </p:sp>
      <p:sp>
        <p:nvSpPr>
          <p:cNvPr id="27651" name="Slide Number Placeholder 3">
            <a:extLst>
              <a:ext uri="{FF2B5EF4-FFF2-40B4-BE49-F238E27FC236}">
                <a16:creationId xmlns:a16="http://schemas.microsoft.com/office/drawing/2014/main" id="{B51B85D5-49A2-0B6E-03F2-C373C4D7F5E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fontAlgn="base">
              <a:spcBef>
                <a:spcPct val="0"/>
              </a:spcBef>
              <a:spcAft>
                <a:spcPct val="0"/>
              </a:spcAft>
              <a:defRPr>
                <a:solidFill>
                  <a:schemeClr val="tx1"/>
                </a:solidFill>
                <a:latin typeface="Segoe UI" panose="020B0502040204020203" pitchFamily="34" charset="0"/>
              </a:defRPr>
            </a:lvl6pPr>
            <a:lvl7pPr marL="2971800" indent="-228600" fontAlgn="base">
              <a:spcBef>
                <a:spcPct val="0"/>
              </a:spcBef>
              <a:spcAft>
                <a:spcPct val="0"/>
              </a:spcAft>
              <a:defRPr>
                <a:solidFill>
                  <a:schemeClr val="tx1"/>
                </a:solidFill>
                <a:latin typeface="Segoe UI" panose="020B0502040204020203" pitchFamily="34" charset="0"/>
              </a:defRPr>
            </a:lvl7pPr>
            <a:lvl8pPr marL="3429000" indent="-228600" fontAlgn="base">
              <a:spcBef>
                <a:spcPct val="0"/>
              </a:spcBef>
              <a:spcAft>
                <a:spcPct val="0"/>
              </a:spcAft>
              <a:defRPr>
                <a:solidFill>
                  <a:schemeClr val="tx1"/>
                </a:solidFill>
                <a:latin typeface="Segoe UI" panose="020B0502040204020203" pitchFamily="34" charset="0"/>
              </a:defRPr>
            </a:lvl8pPr>
            <a:lvl9pPr marL="3886200" indent="-228600" fontAlgn="base">
              <a:spcBef>
                <a:spcPct val="0"/>
              </a:spcBef>
              <a:spcAft>
                <a:spcPct val="0"/>
              </a:spcAft>
              <a:defRPr>
                <a:solidFill>
                  <a:schemeClr val="tx1"/>
                </a:solidFill>
                <a:latin typeface="Segoe UI" panose="020B0502040204020203" pitchFamily="34" charset="0"/>
              </a:defRPr>
            </a:lvl9pPr>
          </a:lstStyle>
          <a:p>
            <a:pPr fontAlgn="base">
              <a:spcBef>
                <a:spcPct val="0"/>
              </a:spcBef>
              <a:spcAft>
                <a:spcPct val="0"/>
              </a:spcAft>
            </a:pPr>
            <a:fld id="{197DCB2F-E35E-D649-A8B4-AA7EC009FAD0}" type="slidenum">
              <a:rPr lang="en-GB" altLang="en-UA">
                <a:latin typeface="Calibri" panose="020F0502020204030204" pitchFamily="34" charset="0"/>
              </a:rPr>
              <a:pPr fontAlgn="base">
                <a:spcBef>
                  <a:spcPct val="0"/>
                </a:spcBef>
                <a:spcAft>
                  <a:spcPct val="0"/>
                </a:spcAft>
              </a:pPr>
              <a:t>5</a:t>
            </a:fld>
            <a:endParaRPr lang="en-GB" altLang="en-UA">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a:prstGeom prst="rect">
            <a:avLst/>
          </a:prstGeom>
          <a:solidFill>
            <a:schemeClr val="tx1">
              <a:lumMod val="65000"/>
              <a:lumOff val="35000"/>
            </a:schemeClr>
          </a:solidFill>
        </p:spPr>
        <p:txBody>
          <a:bodyPr rtlCol="0" anchor="ctr"/>
          <a:lstStyle>
            <a:lvl1pPr marL="0" indent="0" algn="ctr">
              <a:buNone/>
              <a:defRPr>
                <a:solidFill>
                  <a:schemeClr val="bg1"/>
                </a:solidFill>
              </a:defRPr>
            </a:lvl1pPr>
          </a:lstStyle>
          <a:p>
            <a:pPr lvl="0"/>
            <a:r>
              <a:rPr lang="en-GB" noProof="0"/>
              <a:t>Click icon to add picture</a:t>
            </a:r>
          </a:p>
        </p:txBody>
      </p:sp>
      <p:sp>
        <p:nvSpPr>
          <p:cNvPr id="2" name="Title 1"/>
          <p:cNvSpPr>
            <a:spLocks noGrp="1"/>
          </p:cNvSpPr>
          <p:nvPr>
            <p:ph type="title"/>
          </p:nvPr>
        </p:nvSpPr>
        <p:spPr>
          <a:xfrm>
            <a:off x="457200" y="4517136"/>
            <a:ext cx="6581554" cy="1371600"/>
          </a:xfrm>
        </p:spPr>
        <p:txBody>
          <a:bodyPr rtlCol="0">
            <a:normAutofit/>
          </a:bodyPr>
          <a:lstStyle>
            <a:lvl1pPr>
              <a:lnSpc>
                <a:spcPts val="4600"/>
              </a:lnSpc>
              <a:defRPr sz="3600" cap="all" baseline="0">
                <a:solidFill>
                  <a:schemeClr val="bg1"/>
                </a:solidFill>
              </a:defRPr>
            </a:lvl1pPr>
          </a:lstStyle>
          <a:p>
            <a:r>
              <a:rPr lang="en-GB" noProof="0"/>
              <a:t>Click to edit Master title style</a:t>
            </a:r>
          </a:p>
        </p:txBody>
      </p:sp>
    </p:spTree>
    <p:extLst>
      <p:ext uri="{BB962C8B-B14F-4D97-AF65-F5344CB8AC3E}">
        <p14:creationId xmlns:p14="http://schemas.microsoft.com/office/powerpoint/2010/main" val="1680171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alette Amusements">
    <p:bg>
      <p:bgPr>
        <a:solidFill>
          <a:srgbClr val="D9D9D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199" y="2569464"/>
            <a:ext cx="3619501" cy="1179576"/>
          </a:xfrm>
        </p:spPr>
        <p:txBody>
          <a:bodyPr anchor="b" anchorCtr="0"/>
          <a:lstStyle>
            <a:lvl1pPr>
              <a:lnSpc>
                <a:spcPts val="4000"/>
              </a:lnSpc>
              <a:defRPr sz="3200"/>
            </a:lvl1pPr>
          </a:lstStyle>
          <a:p>
            <a:r>
              <a:rPr lang="en-GB" noProof="0"/>
              <a:t>Click to edit Master title style</a:t>
            </a:r>
          </a:p>
        </p:txBody>
      </p:sp>
      <p:sp>
        <p:nvSpPr>
          <p:cNvPr id="9" name="Picture Placeholder 8"/>
          <p:cNvSpPr>
            <a:spLocks noGrp="1"/>
          </p:cNvSpPr>
          <p:nvPr>
            <p:ph type="pic" sz="quarter" idx="13"/>
          </p:nvPr>
        </p:nvSpPr>
        <p:spPr>
          <a:xfrm>
            <a:off x="4279392" y="1463040"/>
            <a:ext cx="1499616" cy="2194560"/>
          </a:xfrm>
          <a:prstGeom prst="rect">
            <a:avLst/>
          </a:prstGeom>
        </p:spPr>
        <p:txBody>
          <a:bodyPr rtlCol="0"/>
          <a:lstStyle>
            <a:lvl1pPr>
              <a:defRPr sz="2000"/>
            </a:lvl1pPr>
          </a:lstStyle>
          <a:p>
            <a:pPr lvl="0"/>
            <a:endParaRPr lang="en-GB" noProof="0"/>
          </a:p>
        </p:txBody>
      </p:sp>
      <p:sp>
        <p:nvSpPr>
          <p:cNvPr id="18" name="Picture Placeholder 8"/>
          <p:cNvSpPr>
            <a:spLocks noGrp="1"/>
          </p:cNvSpPr>
          <p:nvPr>
            <p:ph type="pic" sz="quarter" idx="14"/>
          </p:nvPr>
        </p:nvSpPr>
        <p:spPr>
          <a:xfrm>
            <a:off x="6227064" y="1463040"/>
            <a:ext cx="1499616" cy="2194560"/>
          </a:xfrm>
          <a:prstGeom prst="rect">
            <a:avLst/>
          </a:prstGeom>
        </p:spPr>
        <p:txBody>
          <a:bodyPr rtlCol="0"/>
          <a:lstStyle>
            <a:lvl1pPr>
              <a:defRPr sz="2000"/>
            </a:lvl1pPr>
          </a:lstStyle>
          <a:p>
            <a:pPr lvl="0"/>
            <a:endParaRPr lang="en-GB" noProof="0"/>
          </a:p>
        </p:txBody>
      </p:sp>
      <p:sp>
        <p:nvSpPr>
          <p:cNvPr id="19" name="Picture Placeholder 8"/>
          <p:cNvSpPr>
            <a:spLocks noGrp="1"/>
          </p:cNvSpPr>
          <p:nvPr>
            <p:ph type="pic" sz="quarter" idx="15"/>
          </p:nvPr>
        </p:nvSpPr>
        <p:spPr>
          <a:xfrm>
            <a:off x="8174736" y="1463040"/>
            <a:ext cx="1499616" cy="2194560"/>
          </a:xfrm>
          <a:prstGeom prst="rect">
            <a:avLst/>
          </a:prstGeom>
        </p:spPr>
        <p:txBody>
          <a:bodyPr rtlCol="0"/>
          <a:lstStyle>
            <a:lvl1pPr>
              <a:defRPr sz="2000"/>
            </a:lvl1pPr>
          </a:lstStyle>
          <a:p>
            <a:pPr lvl="0"/>
            <a:endParaRPr lang="en-GB" noProof="0"/>
          </a:p>
        </p:txBody>
      </p:sp>
      <p:sp>
        <p:nvSpPr>
          <p:cNvPr id="20" name="Picture Placeholder 8"/>
          <p:cNvSpPr>
            <a:spLocks noGrp="1"/>
          </p:cNvSpPr>
          <p:nvPr>
            <p:ph type="pic" sz="quarter" idx="16"/>
          </p:nvPr>
        </p:nvSpPr>
        <p:spPr>
          <a:xfrm>
            <a:off x="10122408" y="1463040"/>
            <a:ext cx="1499616" cy="2194560"/>
          </a:xfrm>
          <a:prstGeom prst="rect">
            <a:avLst/>
          </a:prstGeom>
        </p:spPr>
        <p:txBody>
          <a:bodyPr rtlCol="0"/>
          <a:lstStyle>
            <a:lvl1pPr>
              <a:defRPr sz="2000"/>
            </a:lvl1pPr>
          </a:lstStyle>
          <a:p>
            <a:pPr lvl="0"/>
            <a:endParaRPr lang="en-GB" noProof="0"/>
          </a:p>
        </p:txBody>
      </p:sp>
      <p:sp>
        <p:nvSpPr>
          <p:cNvPr id="21" name="Picture Placeholder 8"/>
          <p:cNvSpPr>
            <a:spLocks noGrp="1"/>
          </p:cNvSpPr>
          <p:nvPr>
            <p:ph type="pic" sz="quarter" idx="17"/>
          </p:nvPr>
        </p:nvSpPr>
        <p:spPr>
          <a:xfrm>
            <a:off x="4279392" y="4087368"/>
            <a:ext cx="1499616" cy="2194560"/>
          </a:xfrm>
          <a:prstGeom prst="rect">
            <a:avLst/>
          </a:prstGeom>
        </p:spPr>
        <p:txBody>
          <a:bodyPr rtlCol="0"/>
          <a:lstStyle>
            <a:lvl1pPr>
              <a:defRPr sz="2000"/>
            </a:lvl1pPr>
          </a:lstStyle>
          <a:p>
            <a:pPr lvl="0"/>
            <a:endParaRPr lang="en-GB" noProof="0"/>
          </a:p>
        </p:txBody>
      </p:sp>
      <p:sp>
        <p:nvSpPr>
          <p:cNvPr id="22" name="Picture Placeholder 8"/>
          <p:cNvSpPr>
            <a:spLocks noGrp="1"/>
          </p:cNvSpPr>
          <p:nvPr>
            <p:ph type="pic" sz="quarter" idx="18"/>
          </p:nvPr>
        </p:nvSpPr>
        <p:spPr>
          <a:xfrm>
            <a:off x="6227064" y="4087368"/>
            <a:ext cx="1499616" cy="2194560"/>
          </a:xfrm>
          <a:prstGeom prst="rect">
            <a:avLst/>
          </a:prstGeom>
        </p:spPr>
        <p:txBody>
          <a:bodyPr rtlCol="0"/>
          <a:lstStyle>
            <a:lvl1pPr>
              <a:defRPr sz="2000"/>
            </a:lvl1pPr>
          </a:lstStyle>
          <a:p>
            <a:pPr lvl="0"/>
            <a:endParaRPr lang="en-GB" noProof="0"/>
          </a:p>
        </p:txBody>
      </p:sp>
      <p:sp>
        <p:nvSpPr>
          <p:cNvPr id="23" name="Picture Placeholder 8"/>
          <p:cNvSpPr>
            <a:spLocks noGrp="1"/>
          </p:cNvSpPr>
          <p:nvPr>
            <p:ph type="pic" sz="quarter" idx="19"/>
          </p:nvPr>
        </p:nvSpPr>
        <p:spPr>
          <a:xfrm>
            <a:off x="8174736" y="4087368"/>
            <a:ext cx="1499616" cy="2194560"/>
          </a:xfrm>
          <a:prstGeom prst="rect">
            <a:avLst/>
          </a:prstGeom>
        </p:spPr>
        <p:txBody>
          <a:bodyPr rtlCol="0"/>
          <a:lstStyle>
            <a:lvl1pPr>
              <a:defRPr sz="2000"/>
            </a:lvl1pPr>
          </a:lstStyle>
          <a:p>
            <a:pPr lvl="0"/>
            <a:endParaRPr lang="en-GB" noProof="0"/>
          </a:p>
        </p:txBody>
      </p:sp>
      <p:sp>
        <p:nvSpPr>
          <p:cNvPr id="24" name="Picture Placeholder 8"/>
          <p:cNvSpPr>
            <a:spLocks noGrp="1"/>
          </p:cNvSpPr>
          <p:nvPr>
            <p:ph type="pic" sz="quarter" idx="20"/>
          </p:nvPr>
        </p:nvSpPr>
        <p:spPr>
          <a:xfrm>
            <a:off x="10122408" y="4087368"/>
            <a:ext cx="1499616" cy="2194560"/>
          </a:xfrm>
          <a:prstGeom prst="rect">
            <a:avLst/>
          </a:prstGeom>
        </p:spPr>
        <p:txBody>
          <a:bodyPr rtlCol="0"/>
          <a:lstStyle>
            <a:lvl1pPr>
              <a:defRPr sz="2000"/>
            </a:lvl1pPr>
          </a:lstStyle>
          <a:p>
            <a:pPr lvl="0"/>
            <a:endParaRPr lang="en-GB" noProof="0"/>
          </a:p>
        </p:txBody>
      </p:sp>
    </p:spTree>
    <p:extLst>
      <p:ext uri="{BB962C8B-B14F-4D97-AF65-F5344CB8AC3E}">
        <p14:creationId xmlns:p14="http://schemas.microsoft.com/office/powerpoint/2010/main" val="2363809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mersive palette Amusements">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31B72E3-73C0-E6E2-4B0A-90EDA25E7252}"/>
              </a:ext>
            </a:extLst>
          </p:cNvPr>
          <p:cNvSpPr/>
          <p:nvPr userDrawn="1"/>
        </p:nvSpPr>
        <p:spPr>
          <a:xfrm>
            <a:off x="6713538" y="1651000"/>
            <a:ext cx="460375" cy="5207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4" name="Rectangle 3">
            <a:extLst>
              <a:ext uri="{FF2B5EF4-FFF2-40B4-BE49-F238E27FC236}">
                <a16:creationId xmlns:a16="http://schemas.microsoft.com/office/drawing/2014/main" id="{FC94DA17-5D62-5EDC-980A-AF906914A4D1}"/>
              </a:ext>
            </a:extLst>
          </p:cNvPr>
          <p:cNvSpPr/>
          <p:nvPr userDrawn="1"/>
        </p:nvSpPr>
        <p:spPr>
          <a:xfrm>
            <a:off x="9271000" y="0"/>
            <a:ext cx="2921000" cy="5397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5" name="Rectangle 4">
            <a:extLst>
              <a:ext uri="{FF2B5EF4-FFF2-40B4-BE49-F238E27FC236}">
                <a16:creationId xmlns:a16="http://schemas.microsoft.com/office/drawing/2014/main" id="{23DC21DE-F0AA-3212-0DFC-571C9B98F2EE}"/>
              </a:ext>
            </a:extLst>
          </p:cNvPr>
          <p:cNvSpPr/>
          <p:nvPr userDrawn="1"/>
        </p:nvSpPr>
        <p:spPr>
          <a:xfrm>
            <a:off x="0" y="2387600"/>
            <a:ext cx="5461000" cy="215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6" name="Rectangle 5">
            <a:extLst>
              <a:ext uri="{FF2B5EF4-FFF2-40B4-BE49-F238E27FC236}">
                <a16:creationId xmlns:a16="http://schemas.microsoft.com/office/drawing/2014/main" id="{198B4216-109F-F843-C43C-60730D275EB7}"/>
              </a:ext>
            </a:extLst>
          </p:cNvPr>
          <p:cNvSpPr/>
          <p:nvPr userDrawn="1"/>
        </p:nvSpPr>
        <p:spPr>
          <a:xfrm>
            <a:off x="228600" y="241300"/>
            <a:ext cx="11772900" cy="6400800"/>
          </a:xfrm>
          <a:prstGeom prst="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 name="Title 1"/>
          <p:cNvSpPr>
            <a:spLocks noGrp="1"/>
          </p:cNvSpPr>
          <p:nvPr>
            <p:ph type="title"/>
          </p:nvPr>
        </p:nvSpPr>
        <p:spPr>
          <a:xfrm>
            <a:off x="457199" y="914400"/>
            <a:ext cx="5605272" cy="1572126"/>
          </a:xfrm>
        </p:spPr>
        <p:txBody>
          <a:bodyPr anchorCtr="0"/>
          <a:lstStyle>
            <a:lvl1pPr>
              <a:defRPr>
                <a:solidFill>
                  <a:schemeClr val="bg1"/>
                </a:solidFill>
              </a:defRPr>
            </a:lvl1pPr>
          </a:lstStyle>
          <a:p>
            <a:r>
              <a:rPr lang="en-GB" noProof="0"/>
              <a:t>Click to edit Master title style</a:t>
            </a:r>
          </a:p>
        </p:txBody>
      </p:sp>
      <p:sp>
        <p:nvSpPr>
          <p:cNvPr id="10" name="Text Placeholder 9"/>
          <p:cNvSpPr>
            <a:spLocks noGrp="1"/>
          </p:cNvSpPr>
          <p:nvPr>
            <p:ph type="body" sz="quarter" idx="14"/>
          </p:nvPr>
        </p:nvSpPr>
        <p:spPr>
          <a:xfrm>
            <a:off x="457200" y="3072384"/>
            <a:ext cx="4946904" cy="2871216"/>
          </a:xfrm>
          <a:prstGeom prst="rect">
            <a:avLst/>
          </a:prstGeom>
        </p:spPr>
        <p:txBody>
          <a:bodyPr rtlCol="0"/>
          <a:lstStyle>
            <a:lvl1pPr marL="0" indent="0">
              <a:lnSpc>
                <a:spcPts val="3000"/>
              </a:lnSpc>
              <a:spcBef>
                <a:spcPts val="0"/>
              </a:spcBef>
              <a:buNone/>
              <a:defRPr sz="1800">
                <a:solidFill>
                  <a:schemeClr val="bg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GB" noProof="0"/>
              <a:t>Click to edit Master text styles</a:t>
            </a:r>
          </a:p>
        </p:txBody>
      </p:sp>
      <p:sp>
        <p:nvSpPr>
          <p:cNvPr id="7" name="Picture Placeholder 6"/>
          <p:cNvSpPr>
            <a:spLocks noGrp="1"/>
          </p:cNvSpPr>
          <p:nvPr>
            <p:ph type="pic" sz="quarter" idx="15"/>
          </p:nvPr>
        </p:nvSpPr>
        <p:spPr>
          <a:xfrm>
            <a:off x="7178040" y="457200"/>
            <a:ext cx="4562856" cy="6400800"/>
          </a:xfrm>
          <a:prstGeom prst="rect">
            <a:avLst/>
          </a:prstGeom>
          <a:solidFill>
            <a:schemeClr val="accent5">
              <a:lumMod val="20000"/>
              <a:lumOff val="80000"/>
            </a:schemeClr>
          </a:solidFill>
        </p:spPr>
        <p:txBody>
          <a:bodyPr rtlCol="0" anchor="ctr"/>
          <a:lstStyle>
            <a:lvl1pPr marL="0" indent="0" algn="ctr">
              <a:buNone/>
              <a:defRPr/>
            </a:lvl1pPr>
          </a:lstStyle>
          <a:p>
            <a:pPr lvl="0"/>
            <a:endParaRPr lang="en-GB" noProof="0"/>
          </a:p>
        </p:txBody>
      </p:sp>
    </p:spTree>
    <p:extLst>
      <p:ext uri="{BB962C8B-B14F-4D97-AF65-F5344CB8AC3E}">
        <p14:creationId xmlns:p14="http://schemas.microsoft.com/office/powerpoint/2010/main" val="1244495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a:prstGeom prst="rect">
            <a:avLst/>
          </a:prstGeom>
          <a:solidFill>
            <a:schemeClr val="tx1">
              <a:lumMod val="50000"/>
              <a:lumOff val="50000"/>
            </a:schemeClr>
          </a:solidFill>
        </p:spPr>
        <p:txBody>
          <a:bodyPr rtlCol="0" anchor="ctr"/>
          <a:lstStyle>
            <a:lvl1pPr marL="0" indent="0">
              <a:buNone/>
              <a:defRPr>
                <a:solidFill>
                  <a:schemeClr val="bg1"/>
                </a:solidFill>
              </a:defRPr>
            </a:lvl1pPr>
          </a:lstStyle>
          <a:p>
            <a:pPr lvl="0"/>
            <a:r>
              <a:rPr lang="en-GB" noProof="0"/>
              <a:t>Click icon to add picture</a:t>
            </a:r>
          </a:p>
        </p:txBody>
      </p:sp>
      <p:sp>
        <p:nvSpPr>
          <p:cNvPr id="2" name="Title 1"/>
          <p:cNvSpPr>
            <a:spLocks noGrp="1"/>
          </p:cNvSpPr>
          <p:nvPr>
            <p:ph type="title"/>
          </p:nvPr>
        </p:nvSpPr>
        <p:spPr/>
        <p:txBody>
          <a:bodyPr rtlCol="0"/>
          <a:lstStyle>
            <a:lvl1pPr>
              <a:defRPr cap="all" baseline="0">
                <a:solidFill>
                  <a:schemeClr val="bg1"/>
                </a:solidFill>
              </a:defRPr>
            </a:lvl1pPr>
          </a:lstStyle>
          <a:p>
            <a:r>
              <a:rPr lang="en-GB" noProof="0"/>
              <a:t>Click to edit Master title style</a:t>
            </a:r>
          </a:p>
        </p:txBody>
      </p:sp>
      <p:sp>
        <p:nvSpPr>
          <p:cNvPr id="10" name="Text Placeholder 9"/>
          <p:cNvSpPr>
            <a:spLocks noGrp="1"/>
          </p:cNvSpPr>
          <p:nvPr>
            <p:ph type="body" sz="quarter" idx="14"/>
          </p:nvPr>
        </p:nvSpPr>
        <p:spPr>
          <a:xfrm>
            <a:off x="3429000" y="2240280"/>
            <a:ext cx="4645152" cy="4197096"/>
          </a:xfrm>
          <a:prstGeom prst="rect">
            <a:avLst/>
          </a:prstGeom>
        </p:spPr>
        <p:txBody>
          <a:bodyPr rtlCol="0"/>
          <a:lstStyle>
            <a:lvl1pPr marL="0" indent="0">
              <a:lnSpc>
                <a:spcPts val="2800"/>
              </a:lnSpc>
              <a:spcBef>
                <a:spcPts val="0"/>
              </a:spcBef>
              <a:buNone/>
              <a:defRPr sz="1800">
                <a:solidFill>
                  <a:schemeClr val="bg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GB" noProof="0"/>
              <a:t>Click to edit Master text styles</a:t>
            </a:r>
          </a:p>
        </p:txBody>
      </p:sp>
      <p:sp>
        <p:nvSpPr>
          <p:cNvPr id="7" name="Text Placeholder 6"/>
          <p:cNvSpPr>
            <a:spLocks noGrp="1"/>
          </p:cNvSpPr>
          <p:nvPr>
            <p:ph type="body" sz="quarter" idx="15"/>
          </p:nvPr>
        </p:nvSpPr>
        <p:spPr>
          <a:xfrm>
            <a:off x="630936" y="4498848"/>
            <a:ext cx="2121408" cy="621792"/>
          </a:xfrm>
          <a:prstGeom prst="rect">
            <a:avLst/>
          </a:prstGeom>
        </p:spPr>
        <p:txBody>
          <a:bodyPr lIns="0" rtlCol="0"/>
          <a:lstStyle>
            <a:lvl1pPr marL="0" indent="0">
              <a:lnSpc>
                <a:spcPts val="1800"/>
              </a:lnSpc>
              <a:spcBef>
                <a:spcPts val="0"/>
              </a:spcBef>
              <a:buNone/>
              <a:defRPr sz="1200" b="1"/>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GB" noProof="0"/>
              <a:t>Click to edit Master text styles</a:t>
            </a:r>
          </a:p>
        </p:txBody>
      </p:sp>
    </p:spTree>
    <p:extLst>
      <p:ext uri="{BB962C8B-B14F-4D97-AF65-F5344CB8AC3E}">
        <p14:creationId xmlns:p14="http://schemas.microsoft.com/office/powerpoint/2010/main" val="674660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lette Balance act">
    <p:bg>
      <p:bgPr>
        <a:solidFill>
          <a:srgbClr val="D9D9D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199" y="2569464"/>
            <a:ext cx="3619501" cy="1179576"/>
          </a:xfrm>
        </p:spPr>
        <p:txBody>
          <a:bodyPr rtlCol="0" anchor="b">
            <a:normAutofit/>
          </a:bodyPr>
          <a:lstStyle>
            <a:lvl1pPr>
              <a:lnSpc>
                <a:spcPts val="4000"/>
              </a:lnSpc>
              <a:defRPr sz="3200" cap="all" baseline="0"/>
            </a:lvl1pPr>
          </a:lstStyle>
          <a:p>
            <a:r>
              <a:rPr lang="en-GB" noProof="0"/>
              <a:t>Click to edit Master title style</a:t>
            </a:r>
          </a:p>
        </p:txBody>
      </p:sp>
      <p:sp>
        <p:nvSpPr>
          <p:cNvPr id="9" name="Picture Placeholder 8"/>
          <p:cNvSpPr>
            <a:spLocks noGrp="1"/>
          </p:cNvSpPr>
          <p:nvPr>
            <p:ph type="pic" sz="quarter" idx="13"/>
          </p:nvPr>
        </p:nvSpPr>
        <p:spPr>
          <a:xfrm>
            <a:off x="4279392" y="1463040"/>
            <a:ext cx="1499616" cy="2194560"/>
          </a:xfrm>
          <a:prstGeom prst="rect">
            <a:avLst/>
          </a:prstGeom>
        </p:spPr>
        <p:txBody>
          <a:bodyPr rtlCol="0"/>
          <a:lstStyle>
            <a:lvl1pPr>
              <a:defRPr sz="2000"/>
            </a:lvl1pPr>
          </a:lstStyle>
          <a:p>
            <a:pPr lvl="0"/>
            <a:r>
              <a:rPr lang="en-GB" noProof="0"/>
              <a:t>Click icon to add picture</a:t>
            </a:r>
          </a:p>
        </p:txBody>
      </p:sp>
      <p:sp>
        <p:nvSpPr>
          <p:cNvPr id="18" name="Picture Placeholder 8"/>
          <p:cNvSpPr>
            <a:spLocks noGrp="1"/>
          </p:cNvSpPr>
          <p:nvPr>
            <p:ph type="pic" sz="quarter" idx="14"/>
          </p:nvPr>
        </p:nvSpPr>
        <p:spPr>
          <a:xfrm>
            <a:off x="6227064" y="1463040"/>
            <a:ext cx="1499616" cy="2194560"/>
          </a:xfrm>
          <a:prstGeom prst="rect">
            <a:avLst/>
          </a:prstGeom>
        </p:spPr>
        <p:txBody>
          <a:bodyPr rtlCol="0"/>
          <a:lstStyle>
            <a:lvl1pPr>
              <a:defRPr sz="2000"/>
            </a:lvl1pPr>
          </a:lstStyle>
          <a:p>
            <a:pPr lvl="0"/>
            <a:r>
              <a:rPr lang="en-GB" noProof="0"/>
              <a:t>Click icon to add picture</a:t>
            </a:r>
          </a:p>
        </p:txBody>
      </p:sp>
      <p:sp>
        <p:nvSpPr>
          <p:cNvPr id="19" name="Picture Placeholder 8"/>
          <p:cNvSpPr>
            <a:spLocks noGrp="1"/>
          </p:cNvSpPr>
          <p:nvPr>
            <p:ph type="pic" sz="quarter" idx="15"/>
          </p:nvPr>
        </p:nvSpPr>
        <p:spPr>
          <a:xfrm>
            <a:off x="8174736" y="1463040"/>
            <a:ext cx="1499616" cy="2194560"/>
          </a:xfrm>
          <a:prstGeom prst="rect">
            <a:avLst/>
          </a:prstGeom>
        </p:spPr>
        <p:txBody>
          <a:bodyPr rtlCol="0"/>
          <a:lstStyle>
            <a:lvl1pPr>
              <a:defRPr sz="2000"/>
            </a:lvl1pPr>
          </a:lstStyle>
          <a:p>
            <a:pPr lvl="0"/>
            <a:r>
              <a:rPr lang="en-GB" noProof="0"/>
              <a:t>Click icon to add picture</a:t>
            </a:r>
          </a:p>
        </p:txBody>
      </p:sp>
      <p:sp>
        <p:nvSpPr>
          <p:cNvPr id="20" name="Picture Placeholder 8"/>
          <p:cNvSpPr>
            <a:spLocks noGrp="1"/>
          </p:cNvSpPr>
          <p:nvPr>
            <p:ph type="pic" sz="quarter" idx="16"/>
          </p:nvPr>
        </p:nvSpPr>
        <p:spPr>
          <a:xfrm>
            <a:off x="10122408" y="1463040"/>
            <a:ext cx="1499616" cy="2194560"/>
          </a:xfrm>
          <a:prstGeom prst="rect">
            <a:avLst/>
          </a:prstGeom>
        </p:spPr>
        <p:txBody>
          <a:bodyPr rtlCol="0"/>
          <a:lstStyle>
            <a:lvl1pPr>
              <a:defRPr sz="2000"/>
            </a:lvl1pPr>
          </a:lstStyle>
          <a:p>
            <a:pPr lvl="0"/>
            <a:r>
              <a:rPr lang="en-GB" noProof="0"/>
              <a:t>Click icon to add picture</a:t>
            </a:r>
          </a:p>
        </p:txBody>
      </p:sp>
      <p:sp>
        <p:nvSpPr>
          <p:cNvPr id="21" name="Picture Placeholder 8"/>
          <p:cNvSpPr>
            <a:spLocks noGrp="1"/>
          </p:cNvSpPr>
          <p:nvPr>
            <p:ph type="pic" sz="quarter" idx="17"/>
          </p:nvPr>
        </p:nvSpPr>
        <p:spPr>
          <a:xfrm>
            <a:off x="4279392" y="4087368"/>
            <a:ext cx="1499616" cy="2194560"/>
          </a:xfrm>
          <a:prstGeom prst="rect">
            <a:avLst/>
          </a:prstGeom>
        </p:spPr>
        <p:txBody>
          <a:bodyPr rtlCol="0"/>
          <a:lstStyle>
            <a:lvl1pPr>
              <a:defRPr sz="2000"/>
            </a:lvl1pPr>
          </a:lstStyle>
          <a:p>
            <a:pPr lvl="0"/>
            <a:r>
              <a:rPr lang="en-GB" noProof="0"/>
              <a:t>Click icon to add picture</a:t>
            </a:r>
          </a:p>
        </p:txBody>
      </p:sp>
      <p:sp>
        <p:nvSpPr>
          <p:cNvPr id="22" name="Picture Placeholder 8"/>
          <p:cNvSpPr>
            <a:spLocks noGrp="1"/>
          </p:cNvSpPr>
          <p:nvPr>
            <p:ph type="pic" sz="quarter" idx="18"/>
          </p:nvPr>
        </p:nvSpPr>
        <p:spPr>
          <a:xfrm>
            <a:off x="6227064" y="4087368"/>
            <a:ext cx="1499616" cy="2194560"/>
          </a:xfrm>
          <a:prstGeom prst="rect">
            <a:avLst/>
          </a:prstGeom>
        </p:spPr>
        <p:txBody>
          <a:bodyPr rtlCol="0"/>
          <a:lstStyle>
            <a:lvl1pPr>
              <a:defRPr sz="2000"/>
            </a:lvl1pPr>
          </a:lstStyle>
          <a:p>
            <a:pPr lvl="0"/>
            <a:r>
              <a:rPr lang="en-GB" noProof="0"/>
              <a:t>Click icon to add picture</a:t>
            </a:r>
          </a:p>
        </p:txBody>
      </p:sp>
      <p:sp>
        <p:nvSpPr>
          <p:cNvPr id="23" name="Picture Placeholder 8"/>
          <p:cNvSpPr>
            <a:spLocks noGrp="1"/>
          </p:cNvSpPr>
          <p:nvPr>
            <p:ph type="pic" sz="quarter" idx="19"/>
          </p:nvPr>
        </p:nvSpPr>
        <p:spPr>
          <a:xfrm>
            <a:off x="8174736" y="4087368"/>
            <a:ext cx="1499616" cy="2194560"/>
          </a:xfrm>
          <a:prstGeom prst="rect">
            <a:avLst/>
          </a:prstGeom>
        </p:spPr>
        <p:txBody>
          <a:bodyPr rtlCol="0"/>
          <a:lstStyle>
            <a:lvl1pPr>
              <a:defRPr sz="2000"/>
            </a:lvl1pPr>
          </a:lstStyle>
          <a:p>
            <a:pPr lvl="0"/>
            <a:r>
              <a:rPr lang="en-GB" noProof="0"/>
              <a:t>Click icon to add picture</a:t>
            </a:r>
          </a:p>
        </p:txBody>
      </p:sp>
      <p:sp>
        <p:nvSpPr>
          <p:cNvPr id="24" name="Picture Placeholder 8"/>
          <p:cNvSpPr>
            <a:spLocks noGrp="1"/>
          </p:cNvSpPr>
          <p:nvPr>
            <p:ph type="pic" sz="quarter" idx="20"/>
          </p:nvPr>
        </p:nvSpPr>
        <p:spPr>
          <a:xfrm>
            <a:off x="10122408" y="4087368"/>
            <a:ext cx="1499616" cy="2194560"/>
          </a:xfrm>
          <a:prstGeom prst="rect">
            <a:avLst/>
          </a:prstGeom>
        </p:spPr>
        <p:txBody>
          <a:bodyPr rtlCol="0"/>
          <a:lstStyle>
            <a:lvl1pPr>
              <a:defRPr sz="2000"/>
            </a:lvl1pPr>
          </a:lstStyle>
          <a:p>
            <a:pPr lvl="0"/>
            <a:r>
              <a:rPr lang="en-GB" noProof="0"/>
              <a:t>Click icon to add picture</a:t>
            </a:r>
          </a:p>
        </p:txBody>
      </p:sp>
    </p:spTree>
    <p:extLst>
      <p:ext uri="{BB962C8B-B14F-4D97-AF65-F5344CB8AC3E}">
        <p14:creationId xmlns:p14="http://schemas.microsoft.com/office/powerpoint/2010/main" val="3584983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mersive palette Balancing Act">
    <p:bg>
      <p:bgPr>
        <a:solidFill>
          <a:srgbClr val="6667AB"/>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267AB1A-E28D-6130-54D3-E6200D5F09E3}"/>
              </a:ext>
            </a:extLst>
          </p:cNvPr>
          <p:cNvSpPr/>
          <p:nvPr userDrawn="1"/>
        </p:nvSpPr>
        <p:spPr>
          <a:xfrm>
            <a:off x="0" y="2400300"/>
            <a:ext cx="4267200" cy="4457700"/>
          </a:xfrm>
          <a:prstGeom prst="rect">
            <a:avLst/>
          </a:prstGeom>
          <a:solidFill>
            <a:srgbClr val="D2938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4" name="Rectangle 3">
            <a:extLst>
              <a:ext uri="{FF2B5EF4-FFF2-40B4-BE49-F238E27FC236}">
                <a16:creationId xmlns:a16="http://schemas.microsoft.com/office/drawing/2014/main" id="{03F53A46-AE84-301D-BD2A-F4F1343A8D83}"/>
              </a:ext>
            </a:extLst>
          </p:cNvPr>
          <p:cNvSpPr/>
          <p:nvPr userDrawn="1"/>
        </p:nvSpPr>
        <p:spPr>
          <a:xfrm>
            <a:off x="11734800" y="4445000"/>
            <a:ext cx="457200" cy="2413000"/>
          </a:xfrm>
          <a:prstGeom prst="rect">
            <a:avLst/>
          </a:prstGeom>
          <a:solidFill>
            <a:srgbClr val="884C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5" name="Rectangle 4">
            <a:extLst>
              <a:ext uri="{FF2B5EF4-FFF2-40B4-BE49-F238E27FC236}">
                <a16:creationId xmlns:a16="http://schemas.microsoft.com/office/drawing/2014/main" id="{508CE28E-41A9-C6A5-9936-1E74D04228F5}"/>
              </a:ext>
            </a:extLst>
          </p:cNvPr>
          <p:cNvSpPr/>
          <p:nvPr userDrawn="1"/>
        </p:nvSpPr>
        <p:spPr>
          <a:xfrm>
            <a:off x="11734800" y="0"/>
            <a:ext cx="457200" cy="4462463"/>
          </a:xfrm>
          <a:prstGeom prst="rect">
            <a:avLst/>
          </a:prstGeom>
          <a:solidFill>
            <a:srgbClr val="86A29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 name="Title 1"/>
          <p:cNvSpPr>
            <a:spLocks noGrp="1"/>
          </p:cNvSpPr>
          <p:nvPr>
            <p:ph type="title"/>
          </p:nvPr>
        </p:nvSpPr>
        <p:spPr>
          <a:xfrm>
            <a:off x="457199" y="1399032"/>
            <a:ext cx="3619501" cy="877824"/>
          </a:xfrm>
        </p:spPr>
        <p:txBody>
          <a:bodyPr rtlCol="0"/>
          <a:lstStyle>
            <a:lvl1pPr>
              <a:defRPr cap="all" baseline="0">
                <a:solidFill>
                  <a:schemeClr val="bg1"/>
                </a:solidFill>
              </a:defRPr>
            </a:lvl1pPr>
          </a:lstStyle>
          <a:p>
            <a:r>
              <a:rPr lang="en-GB" noProof="0"/>
              <a:t>Click to edit Master title style</a:t>
            </a:r>
          </a:p>
        </p:txBody>
      </p:sp>
      <p:sp>
        <p:nvSpPr>
          <p:cNvPr id="10" name="Text Placeholder 9"/>
          <p:cNvSpPr>
            <a:spLocks noGrp="1"/>
          </p:cNvSpPr>
          <p:nvPr>
            <p:ph type="body" sz="quarter" idx="14"/>
          </p:nvPr>
        </p:nvSpPr>
        <p:spPr>
          <a:xfrm>
            <a:off x="457200" y="2779776"/>
            <a:ext cx="3465576" cy="3255264"/>
          </a:xfrm>
          <a:prstGeom prst="rect">
            <a:avLst/>
          </a:prstGeom>
        </p:spPr>
        <p:txBody>
          <a:bodyPr rtlCol="0"/>
          <a:lstStyle>
            <a:lvl1pPr marL="0" indent="0">
              <a:lnSpc>
                <a:spcPts val="3000"/>
              </a:lnSpc>
              <a:spcBef>
                <a:spcPts val="0"/>
              </a:spcBef>
              <a:buNone/>
              <a:defRPr sz="1800">
                <a:solidFill>
                  <a:schemeClr val="bg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GB" noProof="0"/>
              <a:t>Click to edit Master text styles</a:t>
            </a:r>
          </a:p>
        </p:txBody>
      </p:sp>
      <p:sp>
        <p:nvSpPr>
          <p:cNvPr id="7" name="Picture Placeholder 6"/>
          <p:cNvSpPr>
            <a:spLocks noGrp="1"/>
          </p:cNvSpPr>
          <p:nvPr>
            <p:ph type="pic" sz="quarter" idx="15"/>
          </p:nvPr>
        </p:nvSpPr>
        <p:spPr>
          <a:xfrm>
            <a:off x="4254500" y="0"/>
            <a:ext cx="7480300" cy="6858000"/>
          </a:xfrm>
          <a:prstGeom prst="rect">
            <a:avLst/>
          </a:prstGeom>
        </p:spPr>
        <p:txBody>
          <a:bodyPr rtlCol="0" anchor="ctr"/>
          <a:lstStyle>
            <a:lvl1pPr marL="0" indent="0" algn="ctr">
              <a:buNone/>
              <a:defRPr>
                <a:solidFill>
                  <a:schemeClr val="bg1"/>
                </a:solidFill>
              </a:defRPr>
            </a:lvl1pPr>
          </a:lstStyle>
          <a:p>
            <a:pPr lvl="0"/>
            <a:r>
              <a:rPr lang="en-GB" noProof="0"/>
              <a:t>Click icon to add picture</a:t>
            </a:r>
          </a:p>
        </p:txBody>
      </p:sp>
    </p:spTree>
    <p:extLst>
      <p:ext uri="{BB962C8B-B14F-4D97-AF65-F5344CB8AC3E}">
        <p14:creationId xmlns:p14="http://schemas.microsoft.com/office/powerpoint/2010/main" val="3739888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tructions">
    <p:spTree>
      <p:nvGrpSpPr>
        <p:cNvPr id="1" name=""/>
        <p:cNvGrpSpPr/>
        <p:nvPr/>
      </p:nvGrpSpPr>
      <p:grpSpPr>
        <a:xfrm>
          <a:off x="0" y="0"/>
          <a:ext cx="0" cy="0"/>
          <a:chOff x="0" y="0"/>
          <a:chExt cx="0" cy="0"/>
        </a:xfrm>
      </p:grpSpPr>
      <p:sp>
        <p:nvSpPr>
          <p:cNvPr id="2" name="Rectangle 1" hidden="1">
            <a:extLst>
              <a:ext uri="{FF2B5EF4-FFF2-40B4-BE49-F238E27FC236}">
                <a16:creationId xmlns:a16="http://schemas.microsoft.com/office/drawing/2014/main" id="{A82351A5-3282-7921-8053-5FF51B67A2B5}"/>
              </a:ext>
            </a:extLst>
          </p:cNvPr>
          <p:cNvSpPr/>
          <p:nvPr userDrawn="1"/>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12" name="Title 1"/>
          <p:cNvSpPr>
            <a:spLocks noGrp="1"/>
          </p:cNvSpPr>
          <p:nvPr>
            <p:ph type="title"/>
          </p:nvPr>
        </p:nvSpPr>
        <p:spPr>
          <a:xfrm>
            <a:off x="457199" y="914400"/>
            <a:ext cx="7467601" cy="1572768"/>
          </a:xfrm>
        </p:spPr>
        <p:txBody>
          <a:bodyPr rtlCol="0"/>
          <a:lstStyle>
            <a:lvl1pPr>
              <a:lnSpc>
                <a:spcPts val="4600"/>
              </a:lnSpc>
              <a:defRPr/>
            </a:lvl1pPr>
          </a:lstStyle>
          <a:p>
            <a:r>
              <a:rPr lang="en-GB" noProof="0"/>
              <a:t>Click to edit Master title style</a:t>
            </a:r>
          </a:p>
        </p:txBody>
      </p:sp>
      <p:sp>
        <p:nvSpPr>
          <p:cNvPr id="14" name="Text Placeholder 9"/>
          <p:cNvSpPr>
            <a:spLocks noGrp="1"/>
          </p:cNvSpPr>
          <p:nvPr>
            <p:ph type="body" sz="quarter" idx="14"/>
          </p:nvPr>
        </p:nvSpPr>
        <p:spPr>
          <a:xfrm>
            <a:off x="457200" y="2540000"/>
            <a:ext cx="6591300" cy="3403600"/>
          </a:xfrm>
          <a:prstGeom prst="rect">
            <a:avLst/>
          </a:prstGeom>
        </p:spPr>
        <p:txBody>
          <a:bodyPr rtlCol="0"/>
          <a:lstStyle>
            <a:lvl1pPr marL="342900" indent="-342900">
              <a:lnSpc>
                <a:spcPts val="3000"/>
              </a:lnSpc>
              <a:spcBef>
                <a:spcPts val="0"/>
              </a:spcBef>
              <a:buFont typeface="+mj-lt"/>
              <a:buAutoNum type="arabicPeriod"/>
              <a:defRPr sz="1800"/>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GB" noProof="0"/>
              <a:t>Click to edit Master text styles</a:t>
            </a:r>
          </a:p>
        </p:txBody>
      </p:sp>
      <p:sp>
        <p:nvSpPr>
          <p:cNvPr id="3" name="Picture Placeholder 2"/>
          <p:cNvSpPr>
            <a:spLocks noGrp="1"/>
          </p:cNvSpPr>
          <p:nvPr>
            <p:ph type="pic" sz="quarter" idx="15"/>
          </p:nvPr>
        </p:nvSpPr>
        <p:spPr>
          <a:xfrm>
            <a:off x="8115300" y="1384300"/>
            <a:ext cx="3410712" cy="4572000"/>
          </a:xfrm>
          <a:prstGeom prst="roundRect">
            <a:avLst>
              <a:gd name="adj" fmla="val 2543"/>
            </a:avLst>
          </a:prstGeom>
        </p:spPr>
        <p:txBody>
          <a:bodyPr rtlCol="0" anchor="ctr"/>
          <a:lstStyle>
            <a:lvl1pPr marL="0" indent="0" algn="ctr">
              <a:buNone/>
              <a:defRPr/>
            </a:lvl1pPr>
          </a:lstStyle>
          <a:p>
            <a:pPr lvl="0"/>
            <a:r>
              <a:rPr lang="en-GB" noProof="0"/>
              <a:t>Click icon to add picture</a:t>
            </a:r>
          </a:p>
        </p:txBody>
      </p:sp>
    </p:spTree>
    <p:extLst>
      <p:ext uri="{BB962C8B-B14F-4D97-AF65-F5344CB8AC3E}">
        <p14:creationId xmlns:p14="http://schemas.microsoft.com/office/powerpoint/2010/main" val="1844818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alette Wellspring">
    <p:bg>
      <p:bgPr>
        <a:solidFill>
          <a:srgbClr val="D9D9D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199" y="2569464"/>
            <a:ext cx="3619501" cy="1179576"/>
          </a:xfrm>
        </p:spPr>
        <p:txBody>
          <a:bodyPr anchor="b" anchorCtr="0"/>
          <a:lstStyle>
            <a:lvl1pPr>
              <a:lnSpc>
                <a:spcPts val="4000"/>
              </a:lnSpc>
              <a:defRPr sz="3200"/>
            </a:lvl1pPr>
          </a:lstStyle>
          <a:p>
            <a:r>
              <a:rPr lang="en-GB" noProof="0"/>
              <a:t>Click to edit Master title style</a:t>
            </a:r>
          </a:p>
        </p:txBody>
      </p:sp>
      <p:sp>
        <p:nvSpPr>
          <p:cNvPr id="9" name="Picture Placeholder 8"/>
          <p:cNvSpPr>
            <a:spLocks noGrp="1"/>
          </p:cNvSpPr>
          <p:nvPr>
            <p:ph type="pic" sz="quarter" idx="13"/>
          </p:nvPr>
        </p:nvSpPr>
        <p:spPr>
          <a:xfrm>
            <a:off x="4279392" y="1463040"/>
            <a:ext cx="1499616" cy="2194560"/>
          </a:xfrm>
          <a:prstGeom prst="rect">
            <a:avLst/>
          </a:prstGeom>
        </p:spPr>
        <p:txBody>
          <a:bodyPr rtlCol="0"/>
          <a:lstStyle>
            <a:lvl1pPr>
              <a:defRPr sz="2000"/>
            </a:lvl1pPr>
          </a:lstStyle>
          <a:p>
            <a:pPr lvl="0"/>
            <a:endParaRPr lang="en-GB" noProof="0"/>
          </a:p>
        </p:txBody>
      </p:sp>
      <p:sp>
        <p:nvSpPr>
          <p:cNvPr id="18" name="Picture Placeholder 8"/>
          <p:cNvSpPr>
            <a:spLocks noGrp="1"/>
          </p:cNvSpPr>
          <p:nvPr>
            <p:ph type="pic" sz="quarter" idx="14"/>
          </p:nvPr>
        </p:nvSpPr>
        <p:spPr>
          <a:xfrm>
            <a:off x="6227064" y="1463040"/>
            <a:ext cx="1499616" cy="2194560"/>
          </a:xfrm>
          <a:prstGeom prst="rect">
            <a:avLst/>
          </a:prstGeom>
        </p:spPr>
        <p:txBody>
          <a:bodyPr rtlCol="0"/>
          <a:lstStyle>
            <a:lvl1pPr>
              <a:defRPr sz="2000"/>
            </a:lvl1pPr>
          </a:lstStyle>
          <a:p>
            <a:pPr lvl="0"/>
            <a:endParaRPr lang="en-GB" noProof="0"/>
          </a:p>
        </p:txBody>
      </p:sp>
      <p:sp>
        <p:nvSpPr>
          <p:cNvPr id="19" name="Picture Placeholder 8"/>
          <p:cNvSpPr>
            <a:spLocks noGrp="1"/>
          </p:cNvSpPr>
          <p:nvPr>
            <p:ph type="pic" sz="quarter" idx="15"/>
          </p:nvPr>
        </p:nvSpPr>
        <p:spPr>
          <a:xfrm>
            <a:off x="8174736" y="1463040"/>
            <a:ext cx="1499616" cy="2194560"/>
          </a:xfrm>
          <a:prstGeom prst="rect">
            <a:avLst/>
          </a:prstGeom>
        </p:spPr>
        <p:txBody>
          <a:bodyPr rtlCol="0"/>
          <a:lstStyle>
            <a:lvl1pPr>
              <a:defRPr sz="2000"/>
            </a:lvl1pPr>
          </a:lstStyle>
          <a:p>
            <a:pPr lvl="0"/>
            <a:endParaRPr lang="en-GB" noProof="0"/>
          </a:p>
        </p:txBody>
      </p:sp>
      <p:sp>
        <p:nvSpPr>
          <p:cNvPr id="20" name="Picture Placeholder 8"/>
          <p:cNvSpPr>
            <a:spLocks noGrp="1"/>
          </p:cNvSpPr>
          <p:nvPr>
            <p:ph type="pic" sz="quarter" idx="16"/>
          </p:nvPr>
        </p:nvSpPr>
        <p:spPr>
          <a:xfrm>
            <a:off x="10122408" y="1463040"/>
            <a:ext cx="1499616" cy="2194560"/>
          </a:xfrm>
          <a:prstGeom prst="rect">
            <a:avLst/>
          </a:prstGeom>
        </p:spPr>
        <p:txBody>
          <a:bodyPr rtlCol="0"/>
          <a:lstStyle>
            <a:lvl1pPr>
              <a:defRPr sz="2000"/>
            </a:lvl1pPr>
          </a:lstStyle>
          <a:p>
            <a:pPr lvl="0"/>
            <a:endParaRPr lang="en-GB" noProof="0"/>
          </a:p>
        </p:txBody>
      </p:sp>
      <p:sp>
        <p:nvSpPr>
          <p:cNvPr id="21" name="Picture Placeholder 8"/>
          <p:cNvSpPr>
            <a:spLocks noGrp="1"/>
          </p:cNvSpPr>
          <p:nvPr>
            <p:ph type="pic" sz="quarter" idx="17"/>
          </p:nvPr>
        </p:nvSpPr>
        <p:spPr>
          <a:xfrm>
            <a:off x="4279392" y="4087368"/>
            <a:ext cx="1499616" cy="2194560"/>
          </a:xfrm>
          <a:prstGeom prst="rect">
            <a:avLst/>
          </a:prstGeom>
        </p:spPr>
        <p:txBody>
          <a:bodyPr rtlCol="0"/>
          <a:lstStyle>
            <a:lvl1pPr>
              <a:defRPr sz="2000"/>
            </a:lvl1pPr>
          </a:lstStyle>
          <a:p>
            <a:pPr lvl="0"/>
            <a:endParaRPr lang="en-GB" noProof="0"/>
          </a:p>
        </p:txBody>
      </p:sp>
      <p:sp>
        <p:nvSpPr>
          <p:cNvPr id="22" name="Picture Placeholder 8"/>
          <p:cNvSpPr>
            <a:spLocks noGrp="1"/>
          </p:cNvSpPr>
          <p:nvPr>
            <p:ph type="pic" sz="quarter" idx="18"/>
          </p:nvPr>
        </p:nvSpPr>
        <p:spPr>
          <a:xfrm>
            <a:off x="6227064" y="4087368"/>
            <a:ext cx="1499616" cy="2194560"/>
          </a:xfrm>
          <a:prstGeom prst="rect">
            <a:avLst/>
          </a:prstGeom>
        </p:spPr>
        <p:txBody>
          <a:bodyPr rtlCol="0"/>
          <a:lstStyle>
            <a:lvl1pPr>
              <a:defRPr sz="2000"/>
            </a:lvl1pPr>
          </a:lstStyle>
          <a:p>
            <a:pPr lvl="0"/>
            <a:endParaRPr lang="en-GB" noProof="0"/>
          </a:p>
        </p:txBody>
      </p:sp>
      <p:sp>
        <p:nvSpPr>
          <p:cNvPr id="23" name="Picture Placeholder 8"/>
          <p:cNvSpPr>
            <a:spLocks noGrp="1"/>
          </p:cNvSpPr>
          <p:nvPr>
            <p:ph type="pic" sz="quarter" idx="19"/>
          </p:nvPr>
        </p:nvSpPr>
        <p:spPr>
          <a:xfrm>
            <a:off x="8174736" y="4087368"/>
            <a:ext cx="1499616" cy="2194560"/>
          </a:xfrm>
          <a:prstGeom prst="rect">
            <a:avLst/>
          </a:prstGeom>
        </p:spPr>
        <p:txBody>
          <a:bodyPr rtlCol="0"/>
          <a:lstStyle>
            <a:lvl1pPr>
              <a:defRPr sz="2000"/>
            </a:lvl1pPr>
          </a:lstStyle>
          <a:p>
            <a:pPr lvl="0"/>
            <a:endParaRPr lang="en-GB" noProof="0"/>
          </a:p>
        </p:txBody>
      </p:sp>
      <p:sp>
        <p:nvSpPr>
          <p:cNvPr id="24" name="Picture Placeholder 8"/>
          <p:cNvSpPr>
            <a:spLocks noGrp="1"/>
          </p:cNvSpPr>
          <p:nvPr>
            <p:ph type="pic" sz="quarter" idx="20"/>
          </p:nvPr>
        </p:nvSpPr>
        <p:spPr>
          <a:xfrm>
            <a:off x="10122408" y="4087368"/>
            <a:ext cx="1499616" cy="2194560"/>
          </a:xfrm>
          <a:prstGeom prst="rect">
            <a:avLst/>
          </a:prstGeom>
        </p:spPr>
        <p:txBody>
          <a:bodyPr rtlCol="0"/>
          <a:lstStyle>
            <a:lvl1pPr>
              <a:defRPr sz="2000"/>
            </a:lvl1pPr>
          </a:lstStyle>
          <a:p>
            <a:pPr lvl="0"/>
            <a:endParaRPr lang="en-GB" noProof="0"/>
          </a:p>
        </p:txBody>
      </p:sp>
    </p:spTree>
    <p:extLst>
      <p:ext uri="{BB962C8B-B14F-4D97-AF65-F5344CB8AC3E}">
        <p14:creationId xmlns:p14="http://schemas.microsoft.com/office/powerpoint/2010/main" val="4243312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mersive palette Wellspring">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E977954-844D-0DEB-4FC9-1C127515BEAD}"/>
              </a:ext>
            </a:extLst>
          </p:cNvPr>
          <p:cNvSpPr/>
          <p:nvPr userDrawn="1"/>
        </p:nvSpPr>
        <p:spPr>
          <a:xfrm>
            <a:off x="0" y="0"/>
            <a:ext cx="2444750" cy="457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4" name="Rectangle 3">
            <a:extLst>
              <a:ext uri="{FF2B5EF4-FFF2-40B4-BE49-F238E27FC236}">
                <a16:creationId xmlns:a16="http://schemas.microsoft.com/office/drawing/2014/main" id="{60F2AE75-4CDF-8105-D3FD-63ED89297126}"/>
              </a:ext>
            </a:extLst>
          </p:cNvPr>
          <p:cNvSpPr/>
          <p:nvPr userDrawn="1"/>
        </p:nvSpPr>
        <p:spPr>
          <a:xfrm rot="5400000">
            <a:off x="10741025" y="5407025"/>
            <a:ext cx="2444750" cy="457200"/>
          </a:xfrm>
          <a:prstGeom prst="rect">
            <a:avLst/>
          </a:prstGeom>
          <a:solidFill>
            <a:srgbClr val="8A58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5" name="Rectangle 4">
            <a:extLst>
              <a:ext uri="{FF2B5EF4-FFF2-40B4-BE49-F238E27FC236}">
                <a16:creationId xmlns:a16="http://schemas.microsoft.com/office/drawing/2014/main" id="{B5A2793C-A1FD-49E8-01E6-37B4C035EB59}"/>
              </a:ext>
            </a:extLst>
          </p:cNvPr>
          <p:cNvSpPr/>
          <p:nvPr userDrawn="1"/>
        </p:nvSpPr>
        <p:spPr>
          <a:xfrm>
            <a:off x="7981950" y="495300"/>
            <a:ext cx="3754438" cy="5943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6" name="Rectangle 5">
            <a:extLst>
              <a:ext uri="{FF2B5EF4-FFF2-40B4-BE49-F238E27FC236}">
                <a16:creationId xmlns:a16="http://schemas.microsoft.com/office/drawing/2014/main" id="{2EE07203-A355-1E66-666C-7341506CC963}"/>
              </a:ext>
            </a:extLst>
          </p:cNvPr>
          <p:cNvSpPr/>
          <p:nvPr userDrawn="1"/>
        </p:nvSpPr>
        <p:spPr>
          <a:xfrm>
            <a:off x="4251325" y="495300"/>
            <a:ext cx="3786188" cy="5943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8" name="Rectangle 7">
            <a:extLst>
              <a:ext uri="{FF2B5EF4-FFF2-40B4-BE49-F238E27FC236}">
                <a16:creationId xmlns:a16="http://schemas.microsoft.com/office/drawing/2014/main" id="{CEEBC210-8ED3-39FE-FE90-65F92FB90E54}"/>
              </a:ext>
            </a:extLst>
          </p:cNvPr>
          <p:cNvSpPr/>
          <p:nvPr userDrawn="1"/>
        </p:nvSpPr>
        <p:spPr>
          <a:xfrm>
            <a:off x="228600" y="241300"/>
            <a:ext cx="11772900" cy="6400800"/>
          </a:xfrm>
          <a:prstGeom prst="rect">
            <a:avLst/>
          </a:prstGeom>
          <a:no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cxnSp>
        <p:nvCxnSpPr>
          <p:cNvPr id="9" name="Straight Connector 8">
            <a:extLst>
              <a:ext uri="{FF2B5EF4-FFF2-40B4-BE49-F238E27FC236}">
                <a16:creationId xmlns:a16="http://schemas.microsoft.com/office/drawing/2014/main" id="{FB30E51E-ED9E-41B2-C83C-86E02B233E4F}"/>
              </a:ext>
            </a:extLst>
          </p:cNvPr>
          <p:cNvCxnSpPr>
            <a:cxnSpLocks/>
          </p:cNvCxnSpPr>
          <p:nvPr userDrawn="1"/>
        </p:nvCxnSpPr>
        <p:spPr>
          <a:xfrm>
            <a:off x="228600" y="2416175"/>
            <a:ext cx="4022725" cy="0"/>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ext Placeholder 9"/>
          <p:cNvSpPr>
            <a:spLocks noGrp="1"/>
          </p:cNvSpPr>
          <p:nvPr>
            <p:ph type="body" sz="quarter" idx="14"/>
          </p:nvPr>
        </p:nvSpPr>
        <p:spPr>
          <a:xfrm>
            <a:off x="457200" y="2779776"/>
            <a:ext cx="3465576" cy="3255264"/>
          </a:xfrm>
          <a:prstGeom prst="rect">
            <a:avLst/>
          </a:prstGeom>
        </p:spPr>
        <p:txBody>
          <a:bodyPr rtlCol="0"/>
          <a:lstStyle>
            <a:lvl1pPr marL="0" indent="0">
              <a:lnSpc>
                <a:spcPts val="3000"/>
              </a:lnSpc>
              <a:spcBef>
                <a:spcPts val="0"/>
              </a:spcBef>
              <a:buNone/>
              <a:defRPr sz="1800">
                <a:solidFill>
                  <a:schemeClr val="tx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GB" noProof="0"/>
              <a:t>Click to edit Master text styles</a:t>
            </a:r>
          </a:p>
        </p:txBody>
      </p:sp>
      <p:sp>
        <p:nvSpPr>
          <p:cNvPr id="7" name="Picture Placeholder 6"/>
          <p:cNvSpPr>
            <a:spLocks noGrp="1"/>
          </p:cNvSpPr>
          <p:nvPr>
            <p:ph type="pic" sz="quarter" idx="15"/>
          </p:nvPr>
        </p:nvSpPr>
        <p:spPr>
          <a:xfrm>
            <a:off x="4709160" y="960120"/>
            <a:ext cx="6574536" cy="5074920"/>
          </a:xfrm>
          <a:prstGeom prst="rect">
            <a:avLst/>
          </a:prstGeom>
        </p:spPr>
        <p:txBody>
          <a:bodyPr rtlCol="0" anchor="ctr"/>
          <a:lstStyle>
            <a:lvl1pPr marL="0" indent="0" algn="ctr">
              <a:buNone/>
              <a:defRPr>
                <a:solidFill>
                  <a:schemeClr val="bg1"/>
                </a:solidFill>
              </a:defRPr>
            </a:lvl1pPr>
          </a:lstStyle>
          <a:p>
            <a:pPr lvl="0"/>
            <a:endParaRPr lang="en-GB" noProof="0"/>
          </a:p>
        </p:txBody>
      </p:sp>
      <p:sp>
        <p:nvSpPr>
          <p:cNvPr id="2" name="Title 1"/>
          <p:cNvSpPr>
            <a:spLocks noGrp="1"/>
          </p:cNvSpPr>
          <p:nvPr>
            <p:ph type="title"/>
          </p:nvPr>
        </p:nvSpPr>
        <p:spPr>
          <a:xfrm>
            <a:off x="457199" y="1371600"/>
            <a:ext cx="3619501" cy="877824"/>
          </a:xfrm>
        </p:spPr>
        <p:txBody>
          <a:bodyPr/>
          <a:lstStyle>
            <a:lvl1pPr>
              <a:lnSpc>
                <a:spcPts val="4320"/>
              </a:lnSpc>
              <a:defRPr>
                <a:solidFill>
                  <a:schemeClr val="tx1"/>
                </a:solidFill>
              </a:defRPr>
            </a:lvl1pPr>
          </a:lstStyle>
          <a:p>
            <a:r>
              <a:rPr lang="en-GB" noProof="0"/>
              <a:t>Click to edit Master title style</a:t>
            </a:r>
          </a:p>
        </p:txBody>
      </p:sp>
    </p:spTree>
    <p:extLst>
      <p:ext uri="{BB962C8B-B14F-4D97-AF65-F5344CB8AC3E}">
        <p14:creationId xmlns:p14="http://schemas.microsoft.com/office/powerpoint/2010/main" val="1142126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alette Star of the show">
    <p:bg>
      <p:bgPr>
        <a:solidFill>
          <a:srgbClr val="D9D9D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199" y="2569464"/>
            <a:ext cx="3619501" cy="1179576"/>
          </a:xfrm>
        </p:spPr>
        <p:txBody>
          <a:bodyPr anchor="t" anchorCtr="0"/>
          <a:lstStyle>
            <a:lvl1pPr>
              <a:lnSpc>
                <a:spcPts val="4000"/>
              </a:lnSpc>
              <a:defRPr sz="3200"/>
            </a:lvl1pPr>
          </a:lstStyle>
          <a:p>
            <a:r>
              <a:rPr lang="en-GB" noProof="0"/>
              <a:t>Click to edit Master title style</a:t>
            </a:r>
          </a:p>
        </p:txBody>
      </p:sp>
      <p:sp>
        <p:nvSpPr>
          <p:cNvPr id="9" name="Picture Placeholder 8"/>
          <p:cNvSpPr>
            <a:spLocks noGrp="1"/>
          </p:cNvSpPr>
          <p:nvPr>
            <p:ph type="pic" sz="quarter" idx="13"/>
          </p:nvPr>
        </p:nvSpPr>
        <p:spPr>
          <a:xfrm>
            <a:off x="4279392" y="1463040"/>
            <a:ext cx="1499616" cy="2194560"/>
          </a:xfrm>
          <a:prstGeom prst="rect">
            <a:avLst/>
          </a:prstGeom>
        </p:spPr>
        <p:txBody>
          <a:bodyPr rtlCol="0"/>
          <a:lstStyle>
            <a:lvl1pPr>
              <a:defRPr sz="2000"/>
            </a:lvl1pPr>
          </a:lstStyle>
          <a:p>
            <a:pPr lvl="0"/>
            <a:endParaRPr lang="en-GB" noProof="0"/>
          </a:p>
        </p:txBody>
      </p:sp>
      <p:sp>
        <p:nvSpPr>
          <p:cNvPr id="18" name="Picture Placeholder 8"/>
          <p:cNvSpPr>
            <a:spLocks noGrp="1"/>
          </p:cNvSpPr>
          <p:nvPr>
            <p:ph type="pic" sz="quarter" idx="14"/>
          </p:nvPr>
        </p:nvSpPr>
        <p:spPr>
          <a:xfrm>
            <a:off x="6227064" y="1463040"/>
            <a:ext cx="1499616" cy="2194560"/>
          </a:xfrm>
          <a:prstGeom prst="rect">
            <a:avLst/>
          </a:prstGeom>
        </p:spPr>
        <p:txBody>
          <a:bodyPr rtlCol="0"/>
          <a:lstStyle>
            <a:lvl1pPr>
              <a:defRPr sz="2000"/>
            </a:lvl1pPr>
          </a:lstStyle>
          <a:p>
            <a:pPr lvl="0"/>
            <a:endParaRPr lang="en-GB" noProof="0"/>
          </a:p>
        </p:txBody>
      </p:sp>
      <p:sp>
        <p:nvSpPr>
          <p:cNvPr id="19" name="Picture Placeholder 8"/>
          <p:cNvSpPr>
            <a:spLocks noGrp="1"/>
          </p:cNvSpPr>
          <p:nvPr>
            <p:ph type="pic" sz="quarter" idx="15"/>
          </p:nvPr>
        </p:nvSpPr>
        <p:spPr>
          <a:xfrm>
            <a:off x="8174736" y="1463040"/>
            <a:ext cx="1499616" cy="2194560"/>
          </a:xfrm>
          <a:prstGeom prst="rect">
            <a:avLst/>
          </a:prstGeom>
        </p:spPr>
        <p:txBody>
          <a:bodyPr rtlCol="0"/>
          <a:lstStyle>
            <a:lvl1pPr>
              <a:defRPr sz="2000"/>
            </a:lvl1pPr>
          </a:lstStyle>
          <a:p>
            <a:pPr lvl="0"/>
            <a:endParaRPr lang="en-GB" noProof="0"/>
          </a:p>
        </p:txBody>
      </p:sp>
      <p:sp>
        <p:nvSpPr>
          <p:cNvPr id="20" name="Picture Placeholder 8"/>
          <p:cNvSpPr>
            <a:spLocks noGrp="1"/>
          </p:cNvSpPr>
          <p:nvPr>
            <p:ph type="pic" sz="quarter" idx="16"/>
          </p:nvPr>
        </p:nvSpPr>
        <p:spPr>
          <a:xfrm>
            <a:off x="10122408" y="1463040"/>
            <a:ext cx="1499616" cy="2194560"/>
          </a:xfrm>
          <a:prstGeom prst="rect">
            <a:avLst/>
          </a:prstGeom>
        </p:spPr>
        <p:txBody>
          <a:bodyPr rtlCol="0"/>
          <a:lstStyle>
            <a:lvl1pPr>
              <a:defRPr sz="2000"/>
            </a:lvl1pPr>
          </a:lstStyle>
          <a:p>
            <a:pPr lvl="0"/>
            <a:endParaRPr lang="en-GB" noProof="0"/>
          </a:p>
        </p:txBody>
      </p:sp>
      <p:sp>
        <p:nvSpPr>
          <p:cNvPr id="21" name="Picture Placeholder 8"/>
          <p:cNvSpPr>
            <a:spLocks noGrp="1"/>
          </p:cNvSpPr>
          <p:nvPr>
            <p:ph type="pic" sz="quarter" idx="17"/>
          </p:nvPr>
        </p:nvSpPr>
        <p:spPr>
          <a:xfrm>
            <a:off x="4279392" y="4087368"/>
            <a:ext cx="1499616" cy="2194560"/>
          </a:xfrm>
          <a:prstGeom prst="rect">
            <a:avLst/>
          </a:prstGeom>
        </p:spPr>
        <p:txBody>
          <a:bodyPr rtlCol="0"/>
          <a:lstStyle>
            <a:lvl1pPr>
              <a:defRPr sz="2000"/>
            </a:lvl1pPr>
          </a:lstStyle>
          <a:p>
            <a:pPr lvl="0"/>
            <a:endParaRPr lang="en-GB" noProof="0"/>
          </a:p>
        </p:txBody>
      </p:sp>
      <p:sp>
        <p:nvSpPr>
          <p:cNvPr id="22" name="Picture Placeholder 8"/>
          <p:cNvSpPr>
            <a:spLocks noGrp="1"/>
          </p:cNvSpPr>
          <p:nvPr>
            <p:ph type="pic" sz="quarter" idx="18"/>
          </p:nvPr>
        </p:nvSpPr>
        <p:spPr>
          <a:xfrm>
            <a:off x="6227064" y="4087368"/>
            <a:ext cx="1499616" cy="2194560"/>
          </a:xfrm>
          <a:prstGeom prst="rect">
            <a:avLst/>
          </a:prstGeom>
        </p:spPr>
        <p:txBody>
          <a:bodyPr rtlCol="0"/>
          <a:lstStyle>
            <a:lvl1pPr>
              <a:defRPr sz="2000"/>
            </a:lvl1pPr>
          </a:lstStyle>
          <a:p>
            <a:pPr lvl="0"/>
            <a:endParaRPr lang="en-GB" noProof="0"/>
          </a:p>
        </p:txBody>
      </p:sp>
      <p:sp>
        <p:nvSpPr>
          <p:cNvPr id="23" name="Picture Placeholder 8"/>
          <p:cNvSpPr>
            <a:spLocks noGrp="1"/>
          </p:cNvSpPr>
          <p:nvPr>
            <p:ph type="pic" sz="quarter" idx="19"/>
          </p:nvPr>
        </p:nvSpPr>
        <p:spPr>
          <a:xfrm>
            <a:off x="8174736" y="4087368"/>
            <a:ext cx="1499616" cy="2194560"/>
          </a:xfrm>
          <a:prstGeom prst="rect">
            <a:avLst/>
          </a:prstGeom>
        </p:spPr>
        <p:txBody>
          <a:bodyPr rtlCol="0"/>
          <a:lstStyle>
            <a:lvl1pPr>
              <a:defRPr sz="2000"/>
            </a:lvl1pPr>
          </a:lstStyle>
          <a:p>
            <a:pPr lvl="0"/>
            <a:endParaRPr lang="en-GB" noProof="0"/>
          </a:p>
        </p:txBody>
      </p:sp>
      <p:sp>
        <p:nvSpPr>
          <p:cNvPr id="24" name="Picture Placeholder 8"/>
          <p:cNvSpPr>
            <a:spLocks noGrp="1"/>
          </p:cNvSpPr>
          <p:nvPr>
            <p:ph type="pic" sz="quarter" idx="20"/>
          </p:nvPr>
        </p:nvSpPr>
        <p:spPr>
          <a:xfrm>
            <a:off x="10122408" y="4087368"/>
            <a:ext cx="1499616" cy="2194560"/>
          </a:xfrm>
          <a:prstGeom prst="rect">
            <a:avLst/>
          </a:prstGeom>
        </p:spPr>
        <p:txBody>
          <a:bodyPr rtlCol="0"/>
          <a:lstStyle>
            <a:lvl1pPr>
              <a:defRPr sz="2000"/>
            </a:lvl1pPr>
          </a:lstStyle>
          <a:p>
            <a:pPr lvl="0"/>
            <a:endParaRPr lang="en-GB" noProof="0"/>
          </a:p>
        </p:txBody>
      </p:sp>
    </p:spTree>
    <p:extLst>
      <p:ext uri="{BB962C8B-B14F-4D97-AF65-F5344CB8AC3E}">
        <p14:creationId xmlns:p14="http://schemas.microsoft.com/office/powerpoint/2010/main" val="651139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mersive palette Star of the show">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20654B6-7096-7DB9-27C6-00FBD3BAF460}"/>
              </a:ext>
            </a:extLst>
          </p:cNvPr>
          <p:cNvSpPr/>
          <p:nvPr userDrawn="1"/>
        </p:nvSpPr>
        <p:spPr>
          <a:xfrm>
            <a:off x="0" y="495300"/>
            <a:ext cx="6057900" cy="133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4" name="Rectangle 3">
            <a:extLst>
              <a:ext uri="{FF2B5EF4-FFF2-40B4-BE49-F238E27FC236}">
                <a16:creationId xmlns:a16="http://schemas.microsoft.com/office/drawing/2014/main" id="{76A208DB-7D46-2B6E-7CB0-44BCEDEDEB63}"/>
              </a:ext>
            </a:extLst>
          </p:cNvPr>
          <p:cNvSpPr/>
          <p:nvPr userDrawn="1"/>
        </p:nvSpPr>
        <p:spPr>
          <a:xfrm>
            <a:off x="6530975" y="495300"/>
            <a:ext cx="2930525" cy="262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5" name="Rectangle 4">
            <a:extLst>
              <a:ext uri="{FF2B5EF4-FFF2-40B4-BE49-F238E27FC236}">
                <a16:creationId xmlns:a16="http://schemas.microsoft.com/office/drawing/2014/main" id="{FFDDDFF8-A9DA-92BB-74B6-422F25FEDFBD}"/>
              </a:ext>
            </a:extLst>
          </p:cNvPr>
          <p:cNvSpPr/>
          <p:nvPr userDrawn="1"/>
        </p:nvSpPr>
        <p:spPr>
          <a:xfrm>
            <a:off x="8851900" y="3863975"/>
            <a:ext cx="2921000" cy="2590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6" name="Rectangle 5">
            <a:extLst>
              <a:ext uri="{FF2B5EF4-FFF2-40B4-BE49-F238E27FC236}">
                <a16:creationId xmlns:a16="http://schemas.microsoft.com/office/drawing/2014/main" id="{9B889B85-D5D8-6FB8-3DCD-643872561A99}"/>
              </a:ext>
            </a:extLst>
          </p:cNvPr>
          <p:cNvSpPr/>
          <p:nvPr userDrawn="1"/>
        </p:nvSpPr>
        <p:spPr>
          <a:xfrm>
            <a:off x="228600" y="241300"/>
            <a:ext cx="11772900" cy="6400800"/>
          </a:xfrm>
          <a:prstGeom prst="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 name="Title 1"/>
          <p:cNvSpPr>
            <a:spLocks noGrp="1"/>
          </p:cNvSpPr>
          <p:nvPr>
            <p:ph type="title"/>
          </p:nvPr>
        </p:nvSpPr>
        <p:spPr>
          <a:xfrm>
            <a:off x="457199" y="914400"/>
            <a:ext cx="5638801" cy="1572126"/>
          </a:xfrm>
        </p:spPr>
        <p:txBody>
          <a:bodyPr anchor="t" anchorCtr="0">
            <a:noAutofit/>
          </a:bodyPr>
          <a:lstStyle>
            <a:lvl1pPr>
              <a:defRPr>
                <a:solidFill>
                  <a:schemeClr val="tx1"/>
                </a:solidFill>
              </a:defRPr>
            </a:lvl1pPr>
          </a:lstStyle>
          <a:p>
            <a:r>
              <a:rPr lang="en-GB" noProof="0"/>
              <a:t>Click to edit Master title style</a:t>
            </a:r>
          </a:p>
        </p:txBody>
      </p:sp>
      <p:sp>
        <p:nvSpPr>
          <p:cNvPr id="10" name="Text Placeholder 9"/>
          <p:cNvSpPr>
            <a:spLocks noGrp="1"/>
          </p:cNvSpPr>
          <p:nvPr>
            <p:ph type="body" sz="quarter" idx="14"/>
          </p:nvPr>
        </p:nvSpPr>
        <p:spPr>
          <a:xfrm>
            <a:off x="457200" y="2489200"/>
            <a:ext cx="5202936" cy="3547872"/>
          </a:xfrm>
          <a:prstGeom prst="rect">
            <a:avLst/>
          </a:prstGeom>
        </p:spPr>
        <p:txBody>
          <a:bodyPr rtlCol="0"/>
          <a:lstStyle>
            <a:lvl1pPr marL="0" indent="0">
              <a:lnSpc>
                <a:spcPts val="3000"/>
              </a:lnSpc>
              <a:spcBef>
                <a:spcPts val="0"/>
              </a:spcBef>
              <a:buNone/>
              <a:defRPr sz="1800">
                <a:solidFill>
                  <a:schemeClr val="tx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GB" noProof="0"/>
              <a:t>Click to edit Master text styles</a:t>
            </a:r>
          </a:p>
        </p:txBody>
      </p:sp>
      <p:sp>
        <p:nvSpPr>
          <p:cNvPr id="7" name="Picture Placeholder 6"/>
          <p:cNvSpPr>
            <a:spLocks noGrp="1"/>
          </p:cNvSpPr>
          <p:nvPr>
            <p:ph type="pic" sz="quarter" idx="15"/>
          </p:nvPr>
        </p:nvSpPr>
        <p:spPr>
          <a:xfrm>
            <a:off x="6997700" y="914400"/>
            <a:ext cx="4334256" cy="5093208"/>
          </a:xfrm>
          <a:prstGeom prst="rect">
            <a:avLst/>
          </a:prstGeom>
          <a:solidFill>
            <a:schemeClr val="accent3"/>
          </a:solidFill>
        </p:spPr>
        <p:txBody>
          <a:bodyPr rtlCol="0" anchor="ctr"/>
          <a:lstStyle>
            <a:lvl1pPr marL="0" indent="0" algn="ctr">
              <a:buNone/>
              <a:defRPr/>
            </a:lvl1pPr>
          </a:lstStyle>
          <a:p>
            <a:pPr lvl="0"/>
            <a:endParaRPr lang="en-GB" noProof="0"/>
          </a:p>
        </p:txBody>
      </p:sp>
    </p:spTree>
    <p:extLst>
      <p:ext uri="{BB962C8B-B14F-4D97-AF65-F5344CB8AC3E}">
        <p14:creationId xmlns:p14="http://schemas.microsoft.com/office/powerpoint/2010/main" val="15625667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9.xml"/><Relationship Id="rId1" Type="http://schemas.openxmlformats.org/officeDocument/2006/relationships/slideLayout" Target="../slideLayouts/slideLayout8.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727FFB6-E439-3F9E-1F57-4EA87DA37015}"/>
              </a:ext>
            </a:extLst>
          </p:cNvPr>
          <p:cNvSpPr>
            <a:spLocks noGrp="1" noChangeArrowheads="1"/>
          </p:cNvSpPr>
          <p:nvPr>
            <p:ph type="title"/>
          </p:nvPr>
        </p:nvSpPr>
        <p:spPr bwMode="auto">
          <a:xfrm>
            <a:off x="457200" y="914400"/>
            <a:ext cx="11174413"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A"/>
              <a:t>Click to edit Master title style</a:t>
            </a:r>
          </a:p>
        </p:txBody>
      </p:sp>
      <p:sp>
        <p:nvSpPr>
          <p:cNvPr id="4" name="Date Placeholder 3">
            <a:extLst>
              <a:ext uri="{FF2B5EF4-FFF2-40B4-BE49-F238E27FC236}">
                <a16:creationId xmlns:a16="http://schemas.microsoft.com/office/drawing/2014/main" id="{DC2DDAEC-5A7C-444A-CE5B-5A5AF341DA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4BFF4473-6FA8-2F48-AEAC-B11AB3F83117}" type="datetime1">
              <a:rPr lang="en-GB"/>
              <a:pPr>
                <a:defRPr/>
              </a:pPr>
              <a:t>16/01/2023</a:t>
            </a:fld>
            <a:endParaRPr lang="en-GB"/>
          </a:p>
        </p:txBody>
      </p:sp>
      <p:sp>
        <p:nvSpPr>
          <p:cNvPr id="5" name="Footer Placeholder 4">
            <a:extLst>
              <a:ext uri="{FF2B5EF4-FFF2-40B4-BE49-F238E27FC236}">
                <a16:creationId xmlns:a16="http://schemas.microsoft.com/office/drawing/2014/main" id="{6A0717B1-CE4A-EB14-4F2C-57E311708F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19EFA0AA-B8F9-2483-694B-69A7E39487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0584315-33AD-9B49-91F5-E421A3847CF0}"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Lst>
  <p:hf sldNum="0" hdr="0" ftr="0" dt="0"/>
  <p:txStyles>
    <p:titleStyle>
      <a:lvl1pPr algn="l" rtl="0" fontAlgn="base">
        <a:lnSpc>
          <a:spcPct val="90000"/>
        </a:lnSpc>
        <a:spcBef>
          <a:spcPct val="0"/>
        </a:spcBef>
        <a:spcAft>
          <a:spcPct val="0"/>
        </a:spcAft>
        <a:defRPr sz="3600" kern="1200">
          <a:solidFill>
            <a:schemeClr val="tx1"/>
          </a:solidFill>
          <a:latin typeface="+mj-lt"/>
          <a:ea typeface="+mj-ea"/>
          <a:cs typeface="+mj-cs"/>
        </a:defRPr>
      </a:lvl1pPr>
      <a:lvl2pPr algn="l" rtl="0" fontAlgn="base">
        <a:lnSpc>
          <a:spcPct val="90000"/>
        </a:lnSpc>
        <a:spcBef>
          <a:spcPct val="0"/>
        </a:spcBef>
        <a:spcAft>
          <a:spcPct val="0"/>
        </a:spcAft>
        <a:defRPr sz="3600">
          <a:solidFill>
            <a:schemeClr val="tx1"/>
          </a:solidFill>
          <a:latin typeface="Segoe UI Light" panose="020B0502040204020203" pitchFamily="34" charset="0"/>
        </a:defRPr>
      </a:lvl2pPr>
      <a:lvl3pPr algn="l" rtl="0" fontAlgn="base">
        <a:lnSpc>
          <a:spcPct val="90000"/>
        </a:lnSpc>
        <a:spcBef>
          <a:spcPct val="0"/>
        </a:spcBef>
        <a:spcAft>
          <a:spcPct val="0"/>
        </a:spcAft>
        <a:defRPr sz="3600">
          <a:solidFill>
            <a:schemeClr val="tx1"/>
          </a:solidFill>
          <a:latin typeface="Segoe UI Light" panose="020B0502040204020203" pitchFamily="34" charset="0"/>
        </a:defRPr>
      </a:lvl3pPr>
      <a:lvl4pPr algn="l" rtl="0" fontAlgn="base">
        <a:lnSpc>
          <a:spcPct val="90000"/>
        </a:lnSpc>
        <a:spcBef>
          <a:spcPct val="0"/>
        </a:spcBef>
        <a:spcAft>
          <a:spcPct val="0"/>
        </a:spcAft>
        <a:defRPr sz="3600">
          <a:solidFill>
            <a:schemeClr val="tx1"/>
          </a:solidFill>
          <a:latin typeface="Segoe UI Light" panose="020B0502040204020203" pitchFamily="34" charset="0"/>
        </a:defRPr>
      </a:lvl4pPr>
      <a:lvl5pPr algn="l" rtl="0" fontAlgn="base">
        <a:lnSpc>
          <a:spcPct val="90000"/>
        </a:lnSpc>
        <a:spcBef>
          <a:spcPct val="0"/>
        </a:spcBef>
        <a:spcAft>
          <a:spcPct val="0"/>
        </a:spcAft>
        <a:defRPr sz="3600">
          <a:solidFill>
            <a:schemeClr val="tx1"/>
          </a:solidFill>
          <a:latin typeface="Segoe UI Light" panose="020B0502040204020203" pitchFamily="34" charset="0"/>
        </a:defRPr>
      </a:lvl5pPr>
      <a:lvl6pPr marL="457200" algn="l" rtl="0" fontAlgn="base">
        <a:lnSpc>
          <a:spcPct val="90000"/>
        </a:lnSpc>
        <a:spcBef>
          <a:spcPct val="0"/>
        </a:spcBef>
        <a:spcAft>
          <a:spcPct val="0"/>
        </a:spcAft>
        <a:defRPr sz="3600">
          <a:solidFill>
            <a:schemeClr val="tx1"/>
          </a:solidFill>
          <a:latin typeface="Segoe UI Light" panose="020B0502040204020203" pitchFamily="34" charset="0"/>
        </a:defRPr>
      </a:lvl6pPr>
      <a:lvl7pPr marL="914400" algn="l" rtl="0" fontAlgn="base">
        <a:lnSpc>
          <a:spcPct val="90000"/>
        </a:lnSpc>
        <a:spcBef>
          <a:spcPct val="0"/>
        </a:spcBef>
        <a:spcAft>
          <a:spcPct val="0"/>
        </a:spcAft>
        <a:defRPr sz="3600">
          <a:solidFill>
            <a:schemeClr val="tx1"/>
          </a:solidFill>
          <a:latin typeface="Segoe UI Light" panose="020B0502040204020203" pitchFamily="34" charset="0"/>
        </a:defRPr>
      </a:lvl7pPr>
      <a:lvl8pPr marL="1371600" algn="l" rtl="0" fontAlgn="base">
        <a:lnSpc>
          <a:spcPct val="90000"/>
        </a:lnSpc>
        <a:spcBef>
          <a:spcPct val="0"/>
        </a:spcBef>
        <a:spcAft>
          <a:spcPct val="0"/>
        </a:spcAft>
        <a:defRPr sz="3600">
          <a:solidFill>
            <a:schemeClr val="tx1"/>
          </a:solidFill>
          <a:latin typeface="Segoe UI Light" panose="020B0502040204020203" pitchFamily="34" charset="0"/>
        </a:defRPr>
      </a:lvl8pPr>
      <a:lvl9pPr marL="1828800" algn="l" rtl="0" fontAlgn="base">
        <a:lnSpc>
          <a:spcPct val="90000"/>
        </a:lnSpc>
        <a:spcBef>
          <a:spcPct val="0"/>
        </a:spcBef>
        <a:spcAft>
          <a:spcPct val="0"/>
        </a:spcAft>
        <a:defRPr sz="3600">
          <a:solidFill>
            <a:schemeClr val="tx1"/>
          </a:solidFill>
          <a:latin typeface="Segoe UI Light" panose="020B0502040204020203"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8C3D76-385E-3264-F19E-E60AA0FD1B8A}"/>
              </a:ext>
            </a:extLst>
          </p:cNvPr>
          <p:cNvSpPr>
            <a:spLocks noGrp="1"/>
          </p:cNvSpPr>
          <p:nvPr>
            <p:ph type="title"/>
          </p:nvPr>
        </p:nvSpPr>
        <p:spPr>
          <a:xfrm>
            <a:off x="457200" y="914400"/>
            <a:ext cx="11174413" cy="903288"/>
          </a:xfrm>
          <a:prstGeom prst="rect">
            <a:avLst/>
          </a:prstGeom>
        </p:spPr>
        <p:txBody>
          <a:bodyPr vert="horz" lIns="91440" tIns="45720" rIns="91440" bIns="45720" rtlCol="0" anchor="ctr">
            <a:normAutofit/>
          </a:bodyPr>
          <a:lstStyle/>
          <a:p>
            <a:r>
              <a:rPr lang="en-GB" noProof="0"/>
              <a:t>Click to edit Master title style</a:t>
            </a:r>
          </a:p>
        </p:txBody>
      </p:sp>
      <p:sp>
        <p:nvSpPr>
          <p:cNvPr id="4" name="Date Placeholder 3">
            <a:extLst>
              <a:ext uri="{FF2B5EF4-FFF2-40B4-BE49-F238E27FC236}">
                <a16:creationId xmlns:a16="http://schemas.microsoft.com/office/drawing/2014/main" id="{38278B10-60D7-6059-544D-6E7CC6ECFE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1818BCE7-B605-2E4D-859F-D6619EECCF66}" type="datetime1">
              <a:rPr lang="en-GB"/>
              <a:pPr>
                <a:defRPr/>
              </a:pPr>
              <a:t>16/01/2023</a:t>
            </a:fld>
            <a:endParaRPr lang="en-GB"/>
          </a:p>
        </p:txBody>
      </p:sp>
      <p:sp>
        <p:nvSpPr>
          <p:cNvPr id="5" name="Footer Placeholder 4">
            <a:extLst>
              <a:ext uri="{FF2B5EF4-FFF2-40B4-BE49-F238E27FC236}">
                <a16:creationId xmlns:a16="http://schemas.microsoft.com/office/drawing/2014/main" id="{5D55DDF0-371B-D3C8-5DE5-A196BAABE3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27D5BE1D-CB3F-3A0D-9314-EE42D52E9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3BFEDDCE-EE3C-5A4B-BEEA-AA8705EBEA23}"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Lst>
  <p:hf sldNum="0" hdr="0" ftr="0" dt="0"/>
  <p:txStyles>
    <p:titleStyle>
      <a:lvl1pPr algn="l" rtl="0" fontAlgn="base">
        <a:lnSpc>
          <a:spcPct val="90000"/>
        </a:lnSpc>
        <a:spcBef>
          <a:spcPct val="0"/>
        </a:spcBef>
        <a:spcAft>
          <a:spcPct val="0"/>
        </a:spcAft>
        <a:defRPr sz="3600" kern="1200" cap="all">
          <a:solidFill>
            <a:schemeClr val="tx1"/>
          </a:solidFill>
          <a:latin typeface="+mj-lt"/>
          <a:ea typeface="+mj-ea"/>
          <a:cs typeface="+mj-cs"/>
        </a:defRPr>
      </a:lvl1pPr>
      <a:lvl2pPr algn="l" rtl="0" fontAlgn="base">
        <a:lnSpc>
          <a:spcPct val="90000"/>
        </a:lnSpc>
        <a:spcBef>
          <a:spcPct val="0"/>
        </a:spcBef>
        <a:spcAft>
          <a:spcPct val="0"/>
        </a:spcAft>
        <a:defRPr sz="3600">
          <a:solidFill>
            <a:schemeClr val="tx1"/>
          </a:solidFill>
          <a:latin typeface="Segoe UI Light" panose="020B0502040204020203" pitchFamily="34" charset="0"/>
        </a:defRPr>
      </a:lvl2pPr>
      <a:lvl3pPr algn="l" rtl="0" fontAlgn="base">
        <a:lnSpc>
          <a:spcPct val="90000"/>
        </a:lnSpc>
        <a:spcBef>
          <a:spcPct val="0"/>
        </a:spcBef>
        <a:spcAft>
          <a:spcPct val="0"/>
        </a:spcAft>
        <a:defRPr sz="3600">
          <a:solidFill>
            <a:schemeClr val="tx1"/>
          </a:solidFill>
          <a:latin typeface="Segoe UI Light" panose="020B0502040204020203" pitchFamily="34" charset="0"/>
        </a:defRPr>
      </a:lvl3pPr>
      <a:lvl4pPr algn="l" rtl="0" fontAlgn="base">
        <a:lnSpc>
          <a:spcPct val="90000"/>
        </a:lnSpc>
        <a:spcBef>
          <a:spcPct val="0"/>
        </a:spcBef>
        <a:spcAft>
          <a:spcPct val="0"/>
        </a:spcAft>
        <a:defRPr sz="3600">
          <a:solidFill>
            <a:schemeClr val="tx1"/>
          </a:solidFill>
          <a:latin typeface="Segoe UI Light" panose="020B0502040204020203" pitchFamily="34" charset="0"/>
        </a:defRPr>
      </a:lvl4pPr>
      <a:lvl5pPr algn="l" rtl="0" fontAlgn="base">
        <a:lnSpc>
          <a:spcPct val="90000"/>
        </a:lnSpc>
        <a:spcBef>
          <a:spcPct val="0"/>
        </a:spcBef>
        <a:spcAft>
          <a:spcPct val="0"/>
        </a:spcAft>
        <a:defRPr sz="3600">
          <a:solidFill>
            <a:schemeClr val="tx1"/>
          </a:solidFill>
          <a:latin typeface="Segoe UI Light" panose="020B0502040204020203" pitchFamily="34" charset="0"/>
        </a:defRPr>
      </a:lvl5pPr>
      <a:lvl6pPr marL="457200" algn="l" rtl="0" fontAlgn="base">
        <a:lnSpc>
          <a:spcPct val="90000"/>
        </a:lnSpc>
        <a:spcBef>
          <a:spcPct val="0"/>
        </a:spcBef>
        <a:spcAft>
          <a:spcPct val="0"/>
        </a:spcAft>
        <a:defRPr sz="3600">
          <a:solidFill>
            <a:schemeClr val="tx1"/>
          </a:solidFill>
          <a:latin typeface="Segoe UI Light" panose="020B0502040204020203" pitchFamily="34" charset="0"/>
        </a:defRPr>
      </a:lvl6pPr>
      <a:lvl7pPr marL="914400" algn="l" rtl="0" fontAlgn="base">
        <a:lnSpc>
          <a:spcPct val="90000"/>
        </a:lnSpc>
        <a:spcBef>
          <a:spcPct val="0"/>
        </a:spcBef>
        <a:spcAft>
          <a:spcPct val="0"/>
        </a:spcAft>
        <a:defRPr sz="3600">
          <a:solidFill>
            <a:schemeClr val="tx1"/>
          </a:solidFill>
          <a:latin typeface="Segoe UI Light" panose="020B0502040204020203" pitchFamily="34" charset="0"/>
        </a:defRPr>
      </a:lvl7pPr>
      <a:lvl8pPr marL="1371600" algn="l" rtl="0" fontAlgn="base">
        <a:lnSpc>
          <a:spcPct val="90000"/>
        </a:lnSpc>
        <a:spcBef>
          <a:spcPct val="0"/>
        </a:spcBef>
        <a:spcAft>
          <a:spcPct val="0"/>
        </a:spcAft>
        <a:defRPr sz="3600">
          <a:solidFill>
            <a:schemeClr val="tx1"/>
          </a:solidFill>
          <a:latin typeface="Segoe UI Light" panose="020B0502040204020203" pitchFamily="34" charset="0"/>
        </a:defRPr>
      </a:lvl8pPr>
      <a:lvl9pPr marL="1828800" algn="l" rtl="0" fontAlgn="base">
        <a:lnSpc>
          <a:spcPct val="90000"/>
        </a:lnSpc>
        <a:spcBef>
          <a:spcPct val="0"/>
        </a:spcBef>
        <a:spcAft>
          <a:spcPct val="0"/>
        </a:spcAft>
        <a:defRPr sz="3600">
          <a:solidFill>
            <a:schemeClr val="tx1"/>
          </a:solidFill>
          <a:latin typeface="Segoe UI Light" panose="020B0502040204020203"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BCBE8D-B3C6-CF40-BB25-AEF89CC8BA3D}"/>
              </a:ext>
            </a:extLst>
          </p:cNvPr>
          <p:cNvSpPr>
            <a:spLocks noGrp="1"/>
          </p:cNvSpPr>
          <p:nvPr>
            <p:ph type="title"/>
          </p:nvPr>
        </p:nvSpPr>
        <p:spPr>
          <a:xfrm>
            <a:off x="457200" y="914400"/>
            <a:ext cx="11174413" cy="903288"/>
          </a:xfrm>
          <a:prstGeom prst="rect">
            <a:avLst/>
          </a:prstGeom>
        </p:spPr>
        <p:txBody>
          <a:bodyPr vert="horz" lIns="91440" tIns="45720" rIns="91440" bIns="45720" rtlCol="0" anchor="ctr">
            <a:normAutofit/>
          </a:bodyPr>
          <a:lstStyle/>
          <a:p>
            <a:r>
              <a:rPr lang="en-GB" noProof="0"/>
              <a:t>Click to edit Master title style</a:t>
            </a:r>
          </a:p>
        </p:txBody>
      </p:sp>
      <p:sp>
        <p:nvSpPr>
          <p:cNvPr id="4" name="Date Placeholder 3">
            <a:extLst>
              <a:ext uri="{FF2B5EF4-FFF2-40B4-BE49-F238E27FC236}">
                <a16:creationId xmlns:a16="http://schemas.microsoft.com/office/drawing/2014/main" id="{D90E82EF-B916-3A89-E12D-24245BC17B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E7B87A8D-1423-DF4A-B736-D16C8BE60C16}" type="datetime1">
              <a:rPr lang="en-GB"/>
              <a:pPr>
                <a:defRPr/>
              </a:pPr>
              <a:t>16/01/2023</a:t>
            </a:fld>
            <a:endParaRPr lang="en-GB"/>
          </a:p>
        </p:txBody>
      </p:sp>
      <p:sp>
        <p:nvSpPr>
          <p:cNvPr id="5" name="Footer Placeholder 4">
            <a:extLst>
              <a:ext uri="{FF2B5EF4-FFF2-40B4-BE49-F238E27FC236}">
                <a16:creationId xmlns:a16="http://schemas.microsoft.com/office/drawing/2014/main" id="{71F3846A-C7BC-9F8E-CCD5-9C54362AC7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493242F7-E87B-43F8-EEEA-CF9D2F41EF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F319BC08-E1E3-4640-A7D5-57BB72A72071}"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50" r:id="rId1"/>
    <p:sldLayoutId id="2147483751" r:id="rId2"/>
  </p:sldLayoutIdLst>
  <p:hf sldNum="0" hdr="0" ftr="0" dt="0"/>
  <p:txStyles>
    <p:titleStyle>
      <a:lvl1pPr algn="l" rtl="0" fontAlgn="base">
        <a:lnSpc>
          <a:spcPct val="90000"/>
        </a:lnSpc>
        <a:spcBef>
          <a:spcPct val="0"/>
        </a:spcBef>
        <a:spcAft>
          <a:spcPct val="0"/>
        </a:spcAft>
        <a:defRPr sz="3600" kern="1200" cap="all">
          <a:solidFill>
            <a:schemeClr val="tx1"/>
          </a:solidFill>
          <a:latin typeface="+mj-lt"/>
          <a:ea typeface="+mj-ea"/>
          <a:cs typeface="+mj-cs"/>
        </a:defRPr>
      </a:lvl1pPr>
      <a:lvl2pPr algn="l" rtl="0" fontAlgn="base">
        <a:lnSpc>
          <a:spcPct val="90000"/>
        </a:lnSpc>
        <a:spcBef>
          <a:spcPct val="0"/>
        </a:spcBef>
        <a:spcAft>
          <a:spcPct val="0"/>
        </a:spcAft>
        <a:defRPr sz="3600">
          <a:solidFill>
            <a:schemeClr val="tx1"/>
          </a:solidFill>
          <a:latin typeface="Segoe UI Light" panose="020B0502040204020203" pitchFamily="34" charset="0"/>
        </a:defRPr>
      </a:lvl2pPr>
      <a:lvl3pPr algn="l" rtl="0" fontAlgn="base">
        <a:lnSpc>
          <a:spcPct val="90000"/>
        </a:lnSpc>
        <a:spcBef>
          <a:spcPct val="0"/>
        </a:spcBef>
        <a:spcAft>
          <a:spcPct val="0"/>
        </a:spcAft>
        <a:defRPr sz="3600">
          <a:solidFill>
            <a:schemeClr val="tx1"/>
          </a:solidFill>
          <a:latin typeface="Segoe UI Light" panose="020B0502040204020203" pitchFamily="34" charset="0"/>
        </a:defRPr>
      </a:lvl3pPr>
      <a:lvl4pPr algn="l" rtl="0" fontAlgn="base">
        <a:lnSpc>
          <a:spcPct val="90000"/>
        </a:lnSpc>
        <a:spcBef>
          <a:spcPct val="0"/>
        </a:spcBef>
        <a:spcAft>
          <a:spcPct val="0"/>
        </a:spcAft>
        <a:defRPr sz="3600">
          <a:solidFill>
            <a:schemeClr val="tx1"/>
          </a:solidFill>
          <a:latin typeface="Segoe UI Light" panose="020B0502040204020203" pitchFamily="34" charset="0"/>
        </a:defRPr>
      </a:lvl4pPr>
      <a:lvl5pPr algn="l" rtl="0" fontAlgn="base">
        <a:lnSpc>
          <a:spcPct val="90000"/>
        </a:lnSpc>
        <a:spcBef>
          <a:spcPct val="0"/>
        </a:spcBef>
        <a:spcAft>
          <a:spcPct val="0"/>
        </a:spcAft>
        <a:defRPr sz="3600">
          <a:solidFill>
            <a:schemeClr val="tx1"/>
          </a:solidFill>
          <a:latin typeface="Segoe UI Light" panose="020B0502040204020203" pitchFamily="34" charset="0"/>
        </a:defRPr>
      </a:lvl5pPr>
      <a:lvl6pPr marL="457200" algn="l" rtl="0" fontAlgn="base">
        <a:lnSpc>
          <a:spcPct val="90000"/>
        </a:lnSpc>
        <a:spcBef>
          <a:spcPct val="0"/>
        </a:spcBef>
        <a:spcAft>
          <a:spcPct val="0"/>
        </a:spcAft>
        <a:defRPr sz="3600">
          <a:solidFill>
            <a:schemeClr val="tx1"/>
          </a:solidFill>
          <a:latin typeface="Segoe UI Light" panose="020B0502040204020203" pitchFamily="34" charset="0"/>
        </a:defRPr>
      </a:lvl6pPr>
      <a:lvl7pPr marL="914400" algn="l" rtl="0" fontAlgn="base">
        <a:lnSpc>
          <a:spcPct val="90000"/>
        </a:lnSpc>
        <a:spcBef>
          <a:spcPct val="0"/>
        </a:spcBef>
        <a:spcAft>
          <a:spcPct val="0"/>
        </a:spcAft>
        <a:defRPr sz="3600">
          <a:solidFill>
            <a:schemeClr val="tx1"/>
          </a:solidFill>
          <a:latin typeface="Segoe UI Light" panose="020B0502040204020203" pitchFamily="34" charset="0"/>
        </a:defRPr>
      </a:lvl7pPr>
      <a:lvl8pPr marL="1371600" algn="l" rtl="0" fontAlgn="base">
        <a:lnSpc>
          <a:spcPct val="90000"/>
        </a:lnSpc>
        <a:spcBef>
          <a:spcPct val="0"/>
        </a:spcBef>
        <a:spcAft>
          <a:spcPct val="0"/>
        </a:spcAft>
        <a:defRPr sz="3600">
          <a:solidFill>
            <a:schemeClr val="tx1"/>
          </a:solidFill>
          <a:latin typeface="Segoe UI Light" panose="020B0502040204020203" pitchFamily="34" charset="0"/>
        </a:defRPr>
      </a:lvl8pPr>
      <a:lvl9pPr marL="1828800" algn="l" rtl="0" fontAlgn="base">
        <a:lnSpc>
          <a:spcPct val="90000"/>
        </a:lnSpc>
        <a:spcBef>
          <a:spcPct val="0"/>
        </a:spcBef>
        <a:spcAft>
          <a:spcPct val="0"/>
        </a:spcAft>
        <a:defRPr sz="3600">
          <a:solidFill>
            <a:schemeClr val="tx1"/>
          </a:solidFill>
          <a:latin typeface="Segoe UI Light" panose="020B0502040204020203"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A64ADA-FCAC-9AFB-14CD-48A5E07286DA}"/>
              </a:ext>
            </a:extLst>
          </p:cNvPr>
          <p:cNvSpPr>
            <a:spLocks noGrp="1"/>
          </p:cNvSpPr>
          <p:nvPr>
            <p:ph type="title"/>
          </p:nvPr>
        </p:nvSpPr>
        <p:spPr>
          <a:xfrm>
            <a:off x="457200" y="914400"/>
            <a:ext cx="11174413" cy="903288"/>
          </a:xfrm>
          <a:prstGeom prst="rect">
            <a:avLst/>
          </a:prstGeom>
        </p:spPr>
        <p:txBody>
          <a:bodyPr vert="horz" lIns="91440" tIns="45720" rIns="91440" bIns="45720" rtlCol="0" anchor="ctr">
            <a:normAutofit/>
          </a:bodyPr>
          <a:lstStyle/>
          <a:p>
            <a:r>
              <a:rPr lang="en-GB" noProof="0"/>
              <a:t>Click to edit Master title style</a:t>
            </a:r>
          </a:p>
        </p:txBody>
      </p:sp>
      <p:sp>
        <p:nvSpPr>
          <p:cNvPr id="4" name="Date Placeholder 3">
            <a:extLst>
              <a:ext uri="{FF2B5EF4-FFF2-40B4-BE49-F238E27FC236}">
                <a16:creationId xmlns:a16="http://schemas.microsoft.com/office/drawing/2014/main" id="{0B55E066-FFDF-F885-7369-4B5D55D7A1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2537C899-0E68-A342-9480-324C159086D5}" type="datetime1">
              <a:rPr lang="en-GB"/>
              <a:pPr>
                <a:defRPr/>
              </a:pPr>
              <a:t>16/01/2023</a:t>
            </a:fld>
            <a:endParaRPr lang="en-GB"/>
          </a:p>
        </p:txBody>
      </p:sp>
      <p:sp>
        <p:nvSpPr>
          <p:cNvPr id="5" name="Footer Placeholder 4">
            <a:extLst>
              <a:ext uri="{FF2B5EF4-FFF2-40B4-BE49-F238E27FC236}">
                <a16:creationId xmlns:a16="http://schemas.microsoft.com/office/drawing/2014/main" id="{526E239B-8B3D-7CE9-5075-09793FB23D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E6CC9D34-8718-0C9A-8655-7C6483D340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FCCE48E8-EE4D-C64B-930B-2E5A10200F52}"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52" r:id="rId1"/>
    <p:sldLayoutId id="2147483753" r:id="rId2"/>
  </p:sldLayoutIdLst>
  <p:hf sldNum="0" hdr="0" ftr="0" dt="0"/>
  <p:txStyles>
    <p:titleStyle>
      <a:lvl1pPr algn="l" rtl="0" fontAlgn="base">
        <a:lnSpc>
          <a:spcPct val="90000"/>
        </a:lnSpc>
        <a:spcBef>
          <a:spcPct val="0"/>
        </a:spcBef>
        <a:spcAft>
          <a:spcPct val="0"/>
        </a:spcAft>
        <a:defRPr sz="3600" kern="1200" cap="all">
          <a:solidFill>
            <a:schemeClr val="tx1"/>
          </a:solidFill>
          <a:latin typeface="+mj-lt"/>
          <a:ea typeface="+mj-ea"/>
          <a:cs typeface="+mj-cs"/>
        </a:defRPr>
      </a:lvl1pPr>
      <a:lvl2pPr algn="l" rtl="0" fontAlgn="base">
        <a:lnSpc>
          <a:spcPct val="90000"/>
        </a:lnSpc>
        <a:spcBef>
          <a:spcPct val="0"/>
        </a:spcBef>
        <a:spcAft>
          <a:spcPct val="0"/>
        </a:spcAft>
        <a:defRPr sz="3600">
          <a:solidFill>
            <a:schemeClr val="tx1"/>
          </a:solidFill>
          <a:latin typeface="Segoe UI Light" panose="020B0502040204020203" pitchFamily="34" charset="0"/>
        </a:defRPr>
      </a:lvl2pPr>
      <a:lvl3pPr algn="l" rtl="0" fontAlgn="base">
        <a:lnSpc>
          <a:spcPct val="90000"/>
        </a:lnSpc>
        <a:spcBef>
          <a:spcPct val="0"/>
        </a:spcBef>
        <a:spcAft>
          <a:spcPct val="0"/>
        </a:spcAft>
        <a:defRPr sz="3600">
          <a:solidFill>
            <a:schemeClr val="tx1"/>
          </a:solidFill>
          <a:latin typeface="Segoe UI Light" panose="020B0502040204020203" pitchFamily="34" charset="0"/>
        </a:defRPr>
      </a:lvl3pPr>
      <a:lvl4pPr algn="l" rtl="0" fontAlgn="base">
        <a:lnSpc>
          <a:spcPct val="90000"/>
        </a:lnSpc>
        <a:spcBef>
          <a:spcPct val="0"/>
        </a:spcBef>
        <a:spcAft>
          <a:spcPct val="0"/>
        </a:spcAft>
        <a:defRPr sz="3600">
          <a:solidFill>
            <a:schemeClr val="tx1"/>
          </a:solidFill>
          <a:latin typeface="Segoe UI Light" panose="020B0502040204020203" pitchFamily="34" charset="0"/>
        </a:defRPr>
      </a:lvl4pPr>
      <a:lvl5pPr algn="l" rtl="0" fontAlgn="base">
        <a:lnSpc>
          <a:spcPct val="90000"/>
        </a:lnSpc>
        <a:spcBef>
          <a:spcPct val="0"/>
        </a:spcBef>
        <a:spcAft>
          <a:spcPct val="0"/>
        </a:spcAft>
        <a:defRPr sz="3600">
          <a:solidFill>
            <a:schemeClr val="tx1"/>
          </a:solidFill>
          <a:latin typeface="Segoe UI Light" panose="020B0502040204020203" pitchFamily="34" charset="0"/>
        </a:defRPr>
      </a:lvl5pPr>
      <a:lvl6pPr marL="457200" algn="l" rtl="0" fontAlgn="base">
        <a:lnSpc>
          <a:spcPct val="90000"/>
        </a:lnSpc>
        <a:spcBef>
          <a:spcPct val="0"/>
        </a:spcBef>
        <a:spcAft>
          <a:spcPct val="0"/>
        </a:spcAft>
        <a:defRPr sz="3600">
          <a:solidFill>
            <a:schemeClr val="tx1"/>
          </a:solidFill>
          <a:latin typeface="Segoe UI Light" panose="020B0502040204020203" pitchFamily="34" charset="0"/>
        </a:defRPr>
      </a:lvl6pPr>
      <a:lvl7pPr marL="914400" algn="l" rtl="0" fontAlgn="base">
        <a:lnSpc>
          <a:spcPct val="90000"/>
        </a:lnSpc>
        <a:spcBef>
          <a:spcPct val="0"/>
        </a:spcBef>
        <a:spcAft>
          <a:spcPct val="0"/>
        </a:spcAft>
        <a:defRPr sz="3600">
          <a:solidFill>
            <a:schemeClr val="tx1"/>
          </a:solidFill>
          <a:latin typeface="Segoe UI Light" panose="020B0502040204020203" pitchFamily="34" charset="0"/>
        </a:defRPr>
      </a:lvl7pPr>
      <a:lvl8pPr marL="1371600" algn="l" rtl="0" fontAlgn="base">
        <a:lnSpc>
          <a:spcPct val="90000"/>
        </a:lnSpc>
        <a:spcBef>
          <a:spcPct val="0"/>
        </a:spcBef>
        <a:spcAft>
          <a:spcPct val="0"/>
        </a:spcAft>
        <a:defRPr sz="3600">
          <a:solidFill>
            <a:schemeClr val="tx1"/>
          </a:solidFill>
          <a:latin typeface="Segoe UI Light" panose="020B0502040204020203" pitchFamily="34" charset="0"/>
        </a:defRPr>
      </a:lvl8pPr>
      <a:lvl9pPr marL="1828800" algn="l" rtl="0" fontAlgn="base">
        <a:lnSpc>
          <a:spcPct val="90000"/>
        </a:lnSpc>
        <a:spcBef>
          <a:spcPct val="0"/>
        </a:spcBef>
        <a:spcAft>
          <a:spcPct val="0"/>
        </a:spcAft>
        <a:defRPr sz="3600">
          <a:solidFill>
            <a:schemeClr val="tx1"/>
          </a:solidFill>
          <a:latin typeface="Segoe UI Light" panose="020B0502040204020203"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19.png"/><Relationship Id="rId4" Type="http://schemas.openxmlformats.org/officeDocument/2006/relationships/image" Target="../media/image14.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bstract image of curvy lines">
            <a:extLst>
              <a:ext uri="{FF2B5EF4-FFF2-40B4-BE49-F238E27FC236}">
                <a16:creationId xmlns:a16="http://schemas.microsoft.com/office/drawing/2014/main" id="{ADD00DFF-9ADF-8E77-122F-BF15253D1262}"/>
              </a:ext>
            </a:extLst>
          </p:cNvPr>
          <p:cNvPicPr>
            <a:picLocks noGrp="1" noChangeAspect="1"/>
          </p:cNvPicPr>
          <p:nvPr>
            <p:ph type="pic" sz="quarter" idx="13"/>
          </p:nvPr>
        </p:nvPicPr>
        <p:blipFill>
          <a:blip r:embed="rId3"/>
          <a:srcRect/>
          <a:stretch/>
        </p:blipFill>
        <p:spPr/>
      </p:pic>
      <p:sp>
        <p:nvSpPr>
          <p:cNvPr id="4" name="Title 3">
            <a:extLst>
              <a:ext uri="{FF2B5EF4-FFF2-40B4-BE49-F238E27FC236}">
                <a16:creationId xmlns:a16="http://schemas.microsoft.com/office/drawing/2014/main" id="{66EB18CC-13A4-AED0-5761-2D725E5CCCA1}"/>
              </a:ext>
            </a:extLst>
          </p:cNvPr>
          <p:cNvSpPr>
            <a:spLocks noGrp="1"/>
          </p:cNvSpPr>
          <p:nvPr>
            <p:ph type="title"/>
          </p:nvPr>
        </p:nvSpPr>
        <p:spPr>
          <a:xfrm>
            <a:off x="457200" y="4514850"/>
            <a:ext cx="6581775" cy="1371600"/>
          </a:xfrm>
        </p:spPr>
        <p:txBody>
          <a:bodyPr anchor="t"/>
          <a:lstStyle/>
          <a:p>
            <a:pPr fontAlgn="auto">
              <a:spcAft>
                <a:spcPts val="0"/>
              </a:spcAft>
              <a:defRPr/>
            </a:pPr>
            <a:r>
              <a:rPr lang="en-GB"/>
              <a:t>PANTONE</a:t>
            </a:r>
            <a:r>
              <a:rPr lang="en-GB" baseline="30000"/>
              <a:t>®</a:t>
            </a:r>
            <a:br>
              <a:rPr lang="en-GB"/>
            </a:br>
            <a:r>
              <a:rPr lang="en-GB"/>
              <a:t>COLOUR OF THE YEAR 2022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Placeholder 7" descr="A person standing on a rock while looking at the ocean wave with outstretched arms">
            <a:extLst>
              <a:ext uri="{FF2B5EF4-FFF2-40B4-BE49-F238E27FC236}">
                <a16:creationId xmlns:a16="http://schemas.microsoft.com/office/drawing/2014/main" id="{AAD1CD80-AE5F-B87F-8E3E-28C19CC6B8BA}"/>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bwMode="auto">
          <a:solidFill>
            <a:srgbClr val="6768AB">
              <a:alpha val="74901"/>
            </a:srgbClr>
          </a:solidFill>
          <a:extLst>
            <a:ext uri="{91240B29-F687-4F45-9708-019B960494DF}">
              <a14:hiddenLine xmlns:a14="http://schemas.microsoft.com/office/drawing/2010/main" w="9525">
                <a:solidFill>
                  <a:srgbClr val="000000"/>
                </a:solidFill>
                <a:miter lim="800000"/>
                <a:headEnd/>
                <a:tailEnd/>
              </a14:hiddenLine>
            </a:ext>
          </a:extLst>
        </p:spPr>
      </p:pic>
      <p:sp>
        <p:nvSpPr>
          <p:cNvPr id="9" name="Rectangle 8" descr="Shaded overlay">
            <a:extLst>
              <a:ext uri="{FF2B5EF4-FFF2-40B4-BE49-F238E27FC236}">
                <a16:creationId xmlns:a16="http://schemas.microsoft.com/office/drawing/2014/main" id="{39D4FE62-FEDE-B093-62DC-2F506D247EEF}"/>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4" name="Title 3">
            <a:extLst>
              <a:ext uri="{FF2B5EF4-FFF2-40B4-BE49-F238E27FC236}">
                <a16:creationId xmlns:a16="http://schemas.microsoft.com/office/drawing/2014/main" id="{79E45212-BF4E-E86E-50D2-BFA7D31048E1}"/>
              </a:ext>
            </a:extLst>
          </p:cNvPr>
          <p:cNvSpPr>
            <a:spLocks noGrp="1"/>
          </p:cNvSpPr>
          <p:nvPr>
            <p:ph type="title"/>
          </p:nvPr>
        </p:nvSpPr>
        <p:spPr/>
        <p:txBody>
          <a:bodyPr>
            <a:normAutofit/>
          </a:bodyPr>
          <a:lstStyle/>
          <a:p>
            <a:pPr fontAlgn="auto">
              <a:spcAft>
                <a:spcPts val="0"/>
              </a:spcAft>
              <a:defRPr/>
            </a:pPr>
            <a:r>
              <a:rPr lang="en-GB"/>
              <a:t>VERY PERI</a:t>
            </a:r>
          </a:p>
        </p:txBody>
      </p:sp>
      <p:pic>
        <p:nvPicPr>
          <p:cNvPr id="20484" name="Picture 6" descr="Colour swatch of very peri">
            <a:extLst>
              <a:ext uri="{FF2B5EF4-FFF2-40B4-BE49-F238E27FC236}">
                <a16:creationId xmlns:a16="http://schemas.microsoft.com/office/drawing/2014/main" id="{EEB4839C-C51D-0D84-4F95-EA2E407BB4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138" y="2432050"/>
            <a:ext cx="2143125" cy="288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Text Placeholder 5">
            <a:extLst>
              <a:ext uri="{FF2B5EF4-FFF2-40B4-BE49-F238E27FC236}">
                <a16:creationId xmlns:a16="http://schemas.microsoft.com/office/drawing/2014/main" id="{5E0A50C8-1AD7-950A-F75D-3AD223A02A88}"/>
              </a:ext>
            </a:extLst>
          </p:cNvPr>
          <p:cNvSpPr>
            <a:spLocks noGrp="1" noChangeArrowheads="1"/>
          </p:cNvSpPr>
          <p:nvPr>
            <p:ph type="body" sz="quarter" idx="14"/>
          </p:nvPr>
        </p:nvSpPr>
        <p:spPr bwMode="auto">
          <a:xfrm>
            <a:off x="3429000" y="2239963"/>
            <a:ext cx="4645025" cy="41973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r>
              <a:rPr lang="en-GB" altLang="en-UA"/>
              <a:t>Introducing the Pantone Colour of the Year 2022. PANTONE 17-3938 Very Peri is a dynamic hue that blends the faithfulness and constancy of blue with the energy and excitement of red. </a:t>
            </a:r>
          </a:p>
          <a:p>
            <a:pPr>
              <a:spcBef>
                <a:spcPct val="0"/>
              </a:spcBef>
            </a:pPr>
            <a:r>
              <a:rPr lang="en-GB" altLang="en-UA"/>
              <a:t> </a:t>
            </a:r>
          </a:p>
          <a:p>
            <a:pPr>
              <a:spcBef>
                <a:spcPct val="0"/>
              </a:spcBef>
            </a:pPr>
            <a:r>
              <a:rPr lang="en-GB" altLang="en-UA"/>
              <a:t>The four colour palettes in this template feature Very Peri to help you express your ideas and convey the right mood. Read on to learn how to use these colours in any presentation.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9689ECE-F050-5B81-D27E-F1BBE5286062}"/>
              </a:ext>
            </a:extLst>
          </p:cNvPr>
          <p:cNvSpPr>
            <a:spLocks noGrp="1"/>
          </p:cNvSpPr>
          <p:nvPr>
            <p:ph type="title"/>
          </p:nvPr>
        </p:nvSpPr>
        <p:spPr>
          <a:xfrm>
            <a:off x="457200" y="2570163"/>
            <a:ext cx="3114675" cy="1179512"/>
          </a:xfrm>
        </p:spPr>
        <p:txBody>
          <a:bodyPr/>
          <a:lstStyle/>
          <a:p>
            <a:pPr fontAlgn="auto">
              <a:spcAft>
                <a:spcPts val="0"/>
              </a:spcAft>
              <a:defRPr/>
            </a:pPr>
            <a:r>
              <a:rPr lang="en-GB"/>
              <a:t>BALANCING ACT</a:t>
            </a:r>
          </a:p>
        </p:txBody>
      </p:sp>
      <p:pic>
        <p:nvPicPr>
          <p:cNvPr id="22531" name="Picture Placeholder 15" descr="Colour swatch burnished lilac">
            <a:extLst>
              <a:ext uri="{FF2B5EF4-FFF2-40B4-BE49-F238E27FC236}">
                <a16:creationId xmlns:a16="http://schemas.microsoft.com/office/drawing/2014/main" id="{B51D23AE-1421-1592-6901-911E65D8A32D}"/>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105" r="105"/>
          <a:stretch>
            <a:fillRect/>
          </a:stretch>
        </p:blipFill>
        <p:spPr bwMode="auto">
          <a:xfrm>
            <a:off x="4279900" y="1463675"/>
            <a:ext cx="1498600" cy="2193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Placeholder 18" descr="Colour swatch lotus">
            <a:extLst>
              <a:ext uri="{FF2B5EF4-FFF2-40B4-BE49-F238E27FC236}">
                <a16:creationId xmlns:a16="http://schemas.microsoft.com/office/drawing/2014/main" id="{93287FF7-4A61-2AA1-AB02-3E91D46F6D78}"/>
              </a:ext>
            </a:extLst>
          </p:cNvPr>
          <p:cNvPicPr>
            <a:picLocks noGrp="1" noChangeAspect="1" noChangeArrowheads="1"/>
          </p:cNvPicPr>
          <p:nvPr>
            <p:ph type="pic" sz="quarter" idx="14"/>
          </p:nvPr>
        </p:nvPicPr>
        <p:blipFill>
          <a:blip r:embed="rId4">
            <a:extLst>
              <a:ext uri="{28A0092B-C50C-407E-A947-70E740481C1C}">
                <a14:useLocalDpi xmlns:a14="http://schemas.microsoft.com/office/drawing/2010/main" val="0"/>
              </a:ext>
            </a:extLst>
          </a:blip>
          <a:srcRect l="105" r="105"/>
          <a:stretch>
            <a:fillRect/>
          </a:stretch>
        </p:blipFill>
        <p:spPr bwMode="auto">
          <a:xfrm>
            <a:off x="6227763" y="1463675"/>
            <a:ext cx="1498600" cy="2193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Placeholder 20" descr="Colour swatch muted clay">
            <a:extLst>
              <a:ext uri="{FF2B5EF4-FFF2-40B4-BE49-F238E27FC236}">
                <a16:creationId xmlns:a16="http://schemas.microsoft.com/office/drawing/2014/main" id="{A1BB7B04-5E81-AA0C-0764-6ACE20AE4C6D}"/>
              </a:ext>
            </a:extLst>
          </p:cNvPr>
          <p:cNvPicPr>
            <a:picLocks noGrp="1" noChangeAspect="1" noChangeArrowheads="1"/>
          </p:cNvPicPr>
          <p:nvPr>
            <p:ph type="pic" sz="quarter" idx="15"/>
          </p:nvPr>
        </p:nvPicPr>
        <p:blipFill>
          <a:blip r:embed="rId5">
            <a:extLst>
              <a:ext uri="{28A0092B-C50C-407E-A947-70E740481C1C}">
                <a14:useLocalDpi xmlns:a14="http://schemas.microsoft.com/office/drawing/2010/main" val="0"/>
              </a:ext>
            </a:extLst>
          </a:blip>
          <a:srcRect l="52" r="52"/>
          <a:stretch>
            <a:fillRect/>
          </a:stretch>
        </p:blipFill>
        <p:spPr bwMode="auto">
          <a:xfrm>
            <a:off x="8174038" y="1463675"/>
            <a:ext cx="1500187" cy="2193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Placeholder 22" descr="Colour swatch dried moss">
            <a:extLst>
              <a:ext uri="{FF2B5EF4-FFF2-40B4-BE49-F238E27FC236}">
                <a16:creationId xmlns:a16="http://schemas.microsoft.com/office/drawing/2014/main" id="{B5C83626-B703-D503-E486-F17FA50EFDBF}"/>
              </a:ext>
            </a:extLst>
          </p:cNvPr>
          <p:cNvPicPr>
            <a:picLocks noGrp="1" noChangeAspect="1" noChangeArrowheads="1"/>
          </p:cNvPicPr>
          <p:nvPr>
            <p:ph type="pic" sz="quarter" idx="16"/>
          </p:nvPr>
        </p:nvPicPr>
        <p:blipFill>
          <a:blip r:embed="rId6">
            <a:extLst>
              <a:ext uri="{28A0092B-C50C-407E-A947-70E740481C1C}">
                <a14:useLocalDpi xmlns:a14="http://schemas.microsoft.com/office/drawing/2010/main" val="0"/>
              </a:ext>
            </a:extLst>
          </a:blip>
          <a:srcRect l="256" r="256"/>
          <a:stretch>
            <a:fillRect/>
          </a:stretch>
        </p:blipFill>
        <p:spPr bwMode="auto">
          <a:xfrm>
            <a:off x="10121900" y="1463675"/>
            <a:ext cx="1500188" cy="2193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Placeholder 24" descr="Colour swatch very peri">
            <a:extLst>
              <a:ext uri="{FF2B5EF4-FFF2-40B4-BE49-F238E27FC236}">
                <a16:creationId xmlns:a16="http://schemas.microsoft.com/office/drawing/2014/main" id="{0109FFAE-5799-1E17-A214-B612CCB1650B}"/>
              </a:ext>
            </a:extLst>
          </p:cNvPr>
          <p:cNvPicPr>
            <a:picLocks noGrp="1" noChangeAspect="1" noChangeArrowheads="1"/>
          </p:cNvPicPr>
          <p:nvPr>
            <p:ph type="pic" sz="quarter" idx="17"/>
          </p:nvPr>
        </p:nvPicPr>
        <p:blipFill>
          <a:blip r:embed="rId7">
            <a:extLst>
              <a:ext uri="{28A0092B-C50C-407E-A947-70E740481C1C}">
                <a14:useLocalDpi xmlns:a14="http://schemas.microsoft.com/office/drawing/2010/main" val="0"/>
              </a:ext>
            </a:extLst>
          </a:blip>
          <a:srcRect l="105" r="105"/>
          <a:stretch>
            <a:fillRect/>
          </a:stretch>
        </p:blipFill>
        <p:spPr bwMode="auto">
          <a:xfrm>
            <a:off x="4279900" y="4087813"/>
            <a:ext cx="1498600" cy="2193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Placeholder 26" descr="Colour swatch granite green">
            <a:extLst>
              <a:ext uri="{FF2B5EF4-FFF2-40B4-BE49-F238E27FC236}">
                <a16:creationId xmlns:a16="http://schemas.microsoft.com/office/drawing/2014/main" id="{74379C01-D87A-7E34-B977-D92D86B6B14C}"/>
              </a:ext>
            </a:extLst>
          </p:cNvPr>
          <p:cNvPicPr>
            <a:picLocks noGrp="1" noChangeAspect="1" noChangeArrowheads="1"/>
          </p:cNvPicPr>
          <p:nvPr>
            <p:ph type="pic" sz="quarter" idx="18"/>
          </p:nvPr>
        </p:nvPicPr>
        <p:blipFill>
          <a:blip r:embed="rId8">
            <a:extLst>
              <a:ext uri="{28A0092B-C50C-407E-A947-70E740481C1C}">
                <a14:useLocalDpi xmlns:a14="http://schemas.microsoft.com/office/drawing/2010/main" val="0"/>
              </a:ext>
            </a:extLst>
          </a:blip>
          <a:srcRect l="105" r="105"/>
          <a:stretch>
            <a:fillRect/>
          </a:stretch>
        </p:blipFill>
        <p:spPr bwMode="auto">
          <a:xfrm>
            <a:off x="6227763" y="4087813"/>
            <a:ext cx="1498600" cy="2193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Picture Placeholder 29" descr="Colour swatch hawthorn rose">
            <a:extLst>
              <a:ext uri="{FF2B5EF4-FFF2-40B4-BE49-F238E27FC236}">
                <a16:creationId xmlns:a16="http://schemas.microsoft.com/office/drawing/2014/main" id="{EC8213E2-7242-B8B2-810A-B4B355EC1029}"/>
              </a:ext>
            </a:extLst>
          </p:cNvPr>
          <p:cNvPicPr>
            <a:picLocks noGrp="1" noChangeAspect="1" noChangeArrowheads="1"/>
          </p:cNvPicPr>
          <p:nvPr>
            <p:ph type="pic" sz="quarter" idx="19"/>
          </p:nvPr>
        </p:nvPicPr>
        <p:blipFill>
          <a:blip r:embed="rId9">
            <a:extLst>
              <a:ext uri="{28A0092B-C50C-407E-A947-70E740481C1C}">
                <a14:useLocalDpi xmlns:a14="http://schemas.microsoft.com/office/drawing/2010/main" val="0"/>
              </a:ext>
            </a:extLst>
          </a:blip>
          <a:srcRect l="256" r="256"/>
          <a:stretch>
            <a:fillRect/>
          </a:stretch>
        </p:blipFill>
        <p:spPr bwMode="auto">
          <a:xfrm>
            <a:off x="8174038" y="4087813"/>
            <a:ext cx="1500187" cy="2193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Picture Placeholder 31" descr="Colour swatch elderberry">
            <a:extLst>
              <a:ext uri="{FF2B5EF4-FFF2-40B4-BE49-F238E27FC236}">
                <a16:creationId xmlns:a16="http://schemas.microsoft.com/office/drawing/2014/main" id="{C7EBC837-5A3A-870F-BE39-295465EBCDBC}"/>
              </a:ext>
            </a:extLst>
          </p:cNvPr>
          <p:cNvPicPr>
            <a:picLocks noGrp="1" noChangeAspect="1" noChangeArrowheads="1"/>
          </p:cNvPicPr>
          <p:nvPr>
            <p:ph type="pic" sz="quarter" idx="20"/>
          </p:nvPr>
        </p:nvPicPr>
        <p:blipFill>
          <a:blip r:embed="rId10">
            <a:extLst>
              <a:ext uri="{28A0092B-C50C-407E-A947-70E740481C1C}">
                <a14:useLocalDpi xmlns:a14="http://schemas.microsoft.com/office/drawing/2010/main" val="0"/>
              </a:ext>
            </a:extLst>
          </a:blip>
          <a:srcRect l="52" r="52"/>
          <a:stretch>
            <a:fillRect/>
          </a:stretch>
        </p:blipFill>
        <p:spPr bwMode="auto">
          <a:xfrm>
            <a:off x="10121900" y="4087813"/>
            <a:ext cx="1500188" cy="2193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6782EB9-9CF1-93D4-BA44-10A3E33CD948}"/>
              </a:ext>
            </a:extLst>
          </p:cNvPr>
          <p:cNvSpPr>
            <a:spLocks noGrp="1"/>
          </p:cNvSpPr>
          <p:nvPr>
            <p:ph type="title"/>
          </p:nvPr>
        </p:nvSpPr>
        <p:spPr>
          <a:xfrm>
            <a:off x="457200" y="1398588"/>
            <a:ext cx="3619500" cy="877887"/>
          </a:xfrm>
        </p:spPr>
        <p:txBody>
          <a:bodyPr>
            <a:normAutofit/>
          </a:bodyPr>
          <a:lstStyle/>
          <a:p>
            <a:pPr fontAlgn="auto">
              <a:spcAft>
                <a:spcPts val="0"/>
              </a:spcAft>
              <a:defRPr/>
            </a:pPr>
            <a:r>
              <a:rPr lang="en-GB"/>
              <a:t>BALANCING ACT</a:t>
            </a:r>
          </a:p>
        </p:txBody>
      </p:sp>
      <p:sp>
        <p:nvSpPr>
          <p:cNvPr id="24578" name="Text Placeholder 2">
            <a:extLst>
              <a:ext uri="{FF2B5EF4-FFF2-40B4-BE49-F238E27FC236}">
                <a16:creationId xmlns:a16="http://schemas.microsoft.com/office/drawing/2014/main" id="{18F8B8B2-5039-10B0-C85D-EF5DFE53D7C9}"/>
              </a:ext>
            </a:extLst>
          </p:cNvPr>
          <p:cNvSpPr>
            <a:spLocks noGrp="1" noChangeArrowheads="1"/>
          </p:cNvSpPr>
          <p:nvPr>
            <p:ph type="body" sz="quarter" idx="14"/>
          </p:nvPr>
        </p:nvSpPr>
        <p:spPr bwMode="auto">
          <a:xfrm>
            <a:off x="457200" y="2779713"/>
            <a:ext cx="3465513" cy="3255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r>
              <a:rPr lang="en-GB" altLang="en-UA"/>
              <a:t>Use this colour palette when you want a balance between warm and cool. PANTONE Very Peri is intensified within this artfully calibrated palette, injecting a feeling of liveliness and visual vibration.</a:t>
            </a:r>
          </a:p>
        </p:txBody>
      </p:sp>
      <p:pic>
        <p:nvPicPr>
          <p:cNvPr id="24579" name="Picture Placeholder 12" descr="A person holding a baby with their noses and foreheads touching">
            <a:extLst>
              <a:ext uri="{FF2B5EF4-FFF2-40B4-BE49-F238E27FC236}">
                <a16:creationId xmlns:a16="http://schemas.microsoft.com/office/drawing/2014/main" id="{63788314-1400-D6C4-B910-CD6A3854BF20}"/>
              </a:ext>
            </a:extLst>
          </p:cNvPr>
          <p:cNvPicPr>
            <a:picLocks noGrp="1" noChangeAspect="1" noChangeArrowheads="1"/>
          </p:cNvPicPr>
          <p:nvPr>
            <p:ph type="pic" sz="quarter" idx="15"/>
          </p:nvPr>
        </p:nvPicPr>
        <p:blipFill>
          <a:blip r:embed="rId3">
            <a:extLst>
              <a:ext uri="{28A0092B-C50C-407E-A947-70E740481C1C}">
                <a14:useLocalDpi xmlns:a14="http://schemas.microsoft.com/office/drawing/2010/main" val="0"/>
              </a:ext>
            </a:extLst>
          </a:blip>
          <a:srcRect t="3" b="3"/>
          <a:stretch>
            <a:fillRect/>
          </a:stretch>
        </p:blipFill>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descr="&quot;&quot;">
            <a:extLst>
              <a:ext uri="{FF2B5EF4-FFF2-40B4-BE49-F238E27FC236}">
                <a16:creationId xmlns:a16="http://schemas.microsoft.com/office/drawing/2014/main" id="{AC61688E-4397-3098-C223-3D4F21D768D6}"/>
              </a:ext>
            </a:extLst>
          </p:cNvPr>
          <p:cNvSpPr/>
          <p:nvPr/>
        </p:nvSpPr>
        <p:spPr>
          <a:xfrm>
            <a:off x="228600" y="241300"/>
            <a:ext cx="11772900" cy="6400800"/>
          </a:xfrm>
          <a:prstGeom prst="rect">
            <a:avLst/>
          </a:prstGeom>
          <a:no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095DBF-33E4-6950-2977-4B91325CFECF}"/>
              </a:ext>
            </a:extLst>
          </p:cNvPr>
          <p:cNvSpPr>
            <a:spLocks noGrp="1"/>
          </p:cNvSpPr>
          <p:nvPr>
            <p:ph type="title"/>
          </p:nvPr>
        </p:nvSpPr>
        <p:spPr>
          <a:xfrm>
            <a:off x="457200" y="2570163"/>
            <a:ext cx="3619500" cy="1179512"/>
          </a:xfrm>
        </p:spPr>
        <p:txBody>
          <a:bodyPr/>
          <a:lstStyle/>
          <a:p>
            <a:pPr fontAlgn="auto">
              <a:spcAft>
                <a:spcPts val="0"/>
              </a:spcAft>
              <a:defRPr/>
            </a:pPr>
            <a:r>
              <a:rPr lang="en-GB"/>
              <a:t>WELLSPRING</a:t>
            </a:r>
          </a:p>
        </p:txBody>
      </p:sp>
      <p:pic>
        <p:nvPicPr>
          <p:cNvPr id="26626" name="Picture Placeholder 45" descr="Colour swatch greenbrier">
            <a:extLst>
              <a:ext uri="{FF2B5EF4-FFF2-40B4-BE49-F238E27FC236}">
                <a16:creationId xmlns:a16="http://schemas.microsoft.com/office/drawing/2014/main" id="{3FEBCC4F-8575-4E1C-829F-0957B7802346}"/>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105" r="105"/>
          <a:stretch>
            <a:fillRect/>
          </a:stretch>
        </p:blipFill>
        <p:spPr bwMode="auto">
          <a:xfrm>
            <a:off x="4279900" y="1463675"/>
            <a:ext cx="1498600" cy="2193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Picture Placeholder 47" descr="Colour swatch foliage">
            <a:extLst>
              <a:ext uri="{FF2B5EF4-FFF2-40B4-BE49-F238E27FC236}">
                <a16:creationId xmlns:a16="http://schemas.microsoft.com/office/drawing/2014/main" id="{24A9D615-4BCF-5423-3A07-679FCC5862D2}"/>
              </a:ext>
            </a:extLst>
          </p:cNvPr>
          <p:cNvPicPr>
            <a:picLocks noGrp="1" noChangeAspect="1" noChangeArrowheads="1"/>
          </p:cNvPicPr>
          <p:nvPr>
            <p:ph type="pic" sz="quarter" idx="14"/>
          </p:nvPr>
        </p:nvPicPr>
        <p:blipFill>
          <a:blip r:embed="rId4">
            <a:extLst>
              <a:ext uri="{28A0092B-C50C-407E-A947-70E740481C1C}">
                <a14:useLocalDpi xmlns:a14="http://schemas.microsoft.com/office/drawing/2010/main" val="0"/>
              </a:ext>
            </a:extLst>
          </a:blip>
          <a:srcRect l="105" r="105"/>
          <a:stretch>
            <a:fillRect/>
          </a:stretch>
        </p:blipFill>
        <p:spPr bwMode="auto">
          <a:xfrm>
            <a:off x="6227763" y="1463675"/>
            <a:ext cx="1498600" cy="2193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Placeholder 49" descr="Colour swatch treetop">
            <a:extLst>
              <a:ext uri="{FF2B5EF4-FFF2-40B4-BE49-F238E27FC236}">
                <a16:creationId xmlns:a16="http://schemas.microsoft.com/office/drawing/2014/main" id="{1AB72C27-78B2-29CE-BC74-D8A4D9C55903}"/>
              </a:ext>
            </a:extLst>
          </p:cNvPr>
          <p:cNvPicPr>
            <a:picLocks noGrp="1" noChangeAspect="1" noChangeArrowheads="1"/>
          </p:cNvPicPr>
          <p:nvPr>
            <p:ph type="pic" sz="quarter" idx="15"/>
          </p:nvPr>
        </p:nvPicPr>
        <p:blipFill>
          <a:blip r:embed="rId5">
            <a:extLst>
              <a:ext uri="{28A0092B-C50C-407E-A947-70E740481C1C}">
                <a14:useLocalDpi xmlns:a14="http://schemas.microsoft.com/office/drawing/2010/main" val="0"/>
              </a:ext>
            </a:extLst>
          </a:blip>
          <a:srcRect l="52" r="52"/>
          <a:stretch>
            <a:fillRect/>
          </a:stretch>
        </p:blipFill>
        <p:spPr bwMode="auto">
          <a:xfrm>
            <a:off x="8174038" y="1463675"/>
            <a:ext cx="1500187" cy="2193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Placeholder 51" descr="Colour swatch celery">
            <a:extLst>
              <a:ext uri="{FF2B5EF4-FFF2-40B4-BE49-F238E27FC236}">
                <a16:creationId xmlns:a16="http://schemas.microsoft.com/office/drawing/2014/main" id="{322F9813-FDD4-7881-324B-94D75AA49297}"/>
              </a:ext>
            </a:extLst>
          </p:cNvPr>
          <p:cNvPicPr>
            <a:picLocks noGrp="1" noChangeAspect="1" noChangeArrowheads="1"/>
          </p:cNvPicPr>
          <p:nvPr>
            <p:ph type="pic" sz="quarter" idx="16"/>
          </p:nvPr>
        </p:nvPicPr>
        <p:blipFill>
          <a:blip r:embed="rId6">
            <a:extLst>
              <a:ext uri="{28A0092B-C50C-407E-A947-70E740481C1C}">
                <a14:useLocalDpi xmlns:a14="http://schemas.microsoft.com/office/drawing/2010/main" val="0"/>
              </a:ext>
            </a:extLst>
          </a:blip>
          <a:srcRect l="52" r="52"/>
          <a:stretch>
            <a:fillRect/>
          </a:stretch>
        </p:blipFill>
        <p:spPr bwMode="auto">
          <a:xfrm>
            <a:off x="10121900" y="1463675"/>
            <a:ext cx="1500188" cy="2193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Placeholder 53" descr="Colour swatch chai tea">
            <a:extLst>
              <a:ext uri="{FF2B5EF4-FFF2-40B4-BE49-F238E27FC236}">
                <a16:creationId xmlns:a16="http://schemas.microsoft.com/office/drawing/2014/main" id="{7E0943BC-7C06-9B91-5057-C6B0CAE203D4}"/>
              </a:ext>
            </a:extLst>
          </p:cNvPr>
          <p:cNvPicPr>
            <a:picLocks noGrp="1" noChangeAspect="1" noChangeArrowheads="1"/>
          </p:cNvPicPr>
          <p:nvPr>
            <p:ph type="pic" sz="quarter" idx="17"/>
          </p:nvPr>
        </p:nvPicPr>
        <p:blipFill>
          <a:blip r:embed="rId7">
            <a:extLst>
              <a:ext uri="{28A0092B-C50C-407E-A947-70E740481C1C}">
                <a14:useLocalDpi xmlns:a14="http://schemas.microsoft.com/office/drawing/2010/main" val="0"/>
              </a:ext>
            </a:extLst>
          </a:blip>
          <a:srcRect l="105" r="105"/>
          <a:stretch>
            <a:fillRect/>
          </a:stretch>
        </p:blipFill>
        <p:spPr bwMode="auto">
          <a:xfrm>
            <a:off x="4279900" y="4087813"/>
            <a:ext cx="1498600" cy="2193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Picture Placeholder 55" descr="Colour swatch dewberry">
            <a:extLst>
              <a:ext uri="{FF2B5EF4-FFF2-40B4-BE49-F238E27FC236}">
                <a16:creationId xmlns:a16="http://schemas.microsoft.com/office/drawing/2014/main" id="{C89E4FF6-1B5B-C720-97B6-0FE218448865}"/>
              </a:ext>
            </a:extLst>
          </p:cNvPr>
          <p:cNvPicPr>
            <a:picLocks noGrp="1" noChangeAspect="1" noChangeArrowheads="1"/>
          </p:cNvPicPr>
          <p:nvPr>
            <p:ph type="pic" sz="quarter" idx="18"/>
          </p:nvPr>
        </p:nvPicPr>
        <p:blipFill>
          <a:blip r:embed="rId8">
            <a:extLst>
              <a:ext uri="{28A0092B-C50C-407E-A947-70E740481C1C}">
                <a14:useLocalDpi xmlns:a14="http://schemas.microsoft.com/office/drawing/2010/main" val="0"/>
              </a:ext>
            </a:extLst>
          </a:blip>
          <a:srcRect l="105" r="105"/>
          <a:stretch>
            <a:fillRect/>
          </a:stretch>
        </p:blipFill>
        <p:spPr bwMode="auto">
          <a:xfrm>
            <a:off x="6227763" y="4087813"/>
            <a:ext cx="1498600" cy="2193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2" name="Picture Placeholder 57" descr="Colour swatch very peri">
            <a:extLst>
              <a:ext uri="{FF2B5EF4-FFF2-40B4-BE49-F238E27FC236}">
                <a16:creationId xmlns:a16="http://schemas.microsoft.com/office/drawing/2014/main" id="{E60A5BAE-C3C7-F24E-FD8E-2EB90CB490E8}"/>
              </a:ext>
            </a:extLst>
          </p:cNvPr>
          <p:cNvPicPr>
            <a:picLocks noGrp="1" noChangeAspect="1" noChangeArrowheads="1"/>
          </p:cNvPicPr>
          <p:nvPr>
            <p:ph type="pic" sz="quarter" idx="19"/>
          </p:nvPr>
        </p:nvPicPr>
        <p:blipFill>
          <a:blip r:embed="rId9">
            <a:extLst>
              <a:ext uri="{28A0092B-C50C-407E-A947-70E740481C1C}">
                <a14:useLocalDpi xmlns:a14="http://schemas.microsoft.com/office/drawing/2010/main" val="0"/>
              </a:ext>
            </a:extLst>
          </a:blip>
          <a:srcRect l="52" r="52"/>
          <a:stretch>
            <a:fillRect/>
          </a:stretch>
        </p:blipFill>
        <p:spPr bwMode="auto">
          <a:xfrm>
            <a:off x="8174038" y="4087813"/>
            <a:ext cx="1500187" cy="2193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3" name="Picture Placeholder 59" descr="Colour swatch eggshell blue">
            <a:extLst>
              <a:ext uri="{FF2B5EF4-FFF2-40B4-BE49-F238E27FC236}">
                <a16:creationId xmlns:a16="http://schemas.microsoft.com/office/drawing/2014/main" id="{D29188E5-B4B5-6D6C-56DF-54BBECA0AB72}"/>
              </a:ext>
            </a:extLst>
          </p:cNvPr>
          <p:cNvPicPr>
            <a:picLocks noGrp="1" noChangeAspect="1" noChangeArrowheads="1"/>
          </p:cNvPicPr>
          <p:nvPr>
            <p:ph type="pic" sz="quarter" idx="20"/>
          </p:nvPr>
        </p:nvPicPr>
        <p:blipFill>
          <a:blip r:embed="rId10">
            <a:extLst>
              <a:ext uri="{28A0092B-C50C-407E-A947-70E740481C1C}">
                <a14:useLocalDpi xmlns:a14="http://schemas.microsoft.com/office/drawing/2010/main" val="0"/>
              </a:ext>
            </a:extLst>
          </a:blip>
          <a:srcRect l="52" r="52"/>
          <a:stretch>
            <a:fillRect/>
          </a:stretch>
        </p:blipFill>
        <p:spPr bwMode="auto">
          <a:xfrm>
            <a:off x="10121900" y="4087813"/>
            <a:ext cx="1500188" cy="2193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Balancing Act">
  <a:themeElements>
    <a:clrScheme name="Balancing Act">
      <a:dk1>
        <a:sysClr val="windowText" lastClr="000000"/>
      </a:dk1>
      <a:lt1>
        <a:sysClr val="window" lastClr="FFFFFF"/>
      </a:lt1>
      <a:dk2>
        <a:srgbClr val="8A4C5D"/>
      </a:dk2>
      <a:lt2>
        <a:srgbClr val="9E838E"/>
      </a:lt2>
      <a:accent1>
        <a:srgbClr val="C6ADB0"/>
      </a:accent1>
      <a:accent2>
        <a:srgbClr val="E3C0BF"/>
      </a:accent2>
      <a:accent3>
        <a:srgbClr val="D4937F"/>
      </a:accent3>
      <a:accent4>
        <a:srgbClr val="CCB87E"/>
      </a:accent4>
      <a:accent5>
        <a:srgbClr val="6667AB"/>
      </a:accent5>
      <a:accent6>
        <a:srgbClr val="86A094"/>
      </a:accent6>
      <a:hlink>
        <a:srgbClr val="0563C1"/>
      </a:hlink>
      <a:folHlink>
        <a:srgbClr val="954F72"/>
      </a:folHlink>
    </a:clrScheme>
    <a:fontScheme name="Custom 15">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1605075_TF78479028_Win32" id="{468DEE6C-74B7-4C4F-AFDF-900F4959E344}" vid="{D0CD087D-3784-4051-993A-DCD320E11131}"/>
    </a:ext>
  </a:extLst>
</a:theme>
</file>

<file path=ppt/theme/theme2.xml><?xml version="1.0" encoding="utf-8"?>
<a:theme xmlns:a="http://schemas.openxmlformats.org/drawingml/2006/main" name="Wellspring">
  <a:themeElements>
    <a:clrScheme name="Wellspring">
      <a:dk1>
        <a:sysClr val="windowText" lastClr="000000"/>
      </a:dk1>
      <a:lt1>
        <a:sysClr val="window" lastClr="FFFFFF"/>
      </a:lt1>
      <a:dk2>
        <a:srgbClr val="A1CAC9"/>
      </a:dk2>
      <a:lt2>
        <a:srgbClr val="48996B"/>
      </a:lt2>
      <a:accent1>
        <a:srgbClr val="759F51"/>
      </a:accent1>
      <a:accent2>
        <a:srgbClr val="436A2F"/>
      </a:accent2>
      <a:accent3>
        <a:srgbClr val="CFBF54"/>
      </a:accent3>
      <a:accent4>
        <a:srgbClr val="B3832F"/>
      </a:accent4>
      <a:accent5>
        <a:srgbClr val="8C5896"/>
      </a:accent5>
      <a:accent6>
        <a:srgbClr val="6667AB"/>
      </a:accent6>
      <a:hlink>
        <a:srgbClr val="0563C1"/>
      </a:hlink>
      <a:folHlink>
        <a:srgbClr val="954F72"/>
      </a:folHlink>
    </a:clrScheme>
    <a:fontScheme name="Custom 15">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1605075_TF78479028_Win32" id="{468DEE6C-74B7-4C4F-AFDF-900F4959E344}" vid="{B0135648-3A67-4268-9BA1-044BA5FC9795}"/>
    </a:ext>
  </a:extLst>
</a:theme>
</file>

<file path=ppt/theme/theme3.xml><?xml version="1.0" encoding="utf-8"?>
<a:theme xmlns:a="http://schemas.openxmlformats.org/drawingml/2006/main" name="Star of the show">
  <a:themeElements>
    <a:clrScheme name="Star of the show">
      <a:dk1>
        <a:sysClr val="windowText" lastClr="000000"/>
      </a:dk1>
      <a:lt1>
        <a:sysClr val="window" lastClr="FFFFFF"/>
      </a:lt1>
      <a:dk2>
        <a:srgbClr val="29282D"/>
      </a:dk2>
      <a:lt2>
        <a:srgbClr val="625C60"/>
      </a:lt2>
      <a:accent1>
        <a:srgbClr val="7C6560"/>
      </a:accent1>
      <a:accent2>
        <a:srgbClr val="AEA392"/>
      </a:accent2>
      <a:accent3>
        <a:srgbClr val="DBD4D0"/>
      </a:accent3>
      <a:accent4>
        <a:srgbClr val="8E7961"/>
      </a:accent4>
      <a:accent5>
        <a:srgbClr val="F0EDE8"/>
      </a:accent5>
      <a:accent6>
        <a:srgbClr val="6667AB"/>
      </a:accent6>
      <a:hlink>
        <a:srgbClr val="0563C1"/>
      </a:hlink>
      <a:folHlink>
        <a:srgbClr val="954F72"/>
      </a:folHlink>
    </a:clrScheme>
    <a:fontScheme name="Custom 15">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1605075_TF78479028_Win32" id="{468DEE6C-74B7-4C4F-AFDF-900F4959E344}" vid="{1980BB4A-C572-4B5E-9030-AE366E4DC02E}"/>
    </a:ext>
  </a:extLst>
</a:theme>
</file>

<file path=ppt/theme/theme4.xml><?xml version="1.0" encoding="utf-8"?>
<a:theme xmlns:a="http://schemas.openxmlformats.org/drawingml/2006/main" name="Amusements">
  <a:themeElements>
    <a:clrScheme name="Amusements">
      <a:dk1>
        <a:sysClr val="windowText" lastClr="000000"/>
      </a:dk1>
      <a:lt1>
        <a:sysClr val="window" lastClr="FFFFFF"/>
      </a:lt1>
      <a:dk2>
        <a:srgbClr val="D77E6F"/>
      </a:dk2>
      <a:lt2>
        <a:srgbClr val="6667AB"/>
      </a:lt2>
      <a:accent1>
        <a:srgbClr val="B38F6A"/>
      </a:accent1>
      <a:accent2>
        <a:srgbClr val="D75078"/>
      </a:accent2>
      <a:accent3>
        <a:srgbClr val="E288B6"/>
      </a:accent3>
      <a:accent4>
        <a:srgbClr val="E9445D"/>
      </a:accent4>
      <a:accent5>
        <a:srgbClr val="EEC272"/>
      </a:accent5>
      <a:accent6>
        <a:srgbClr val="85A0A9"/>
      </a:accent6>
      <a:hlink>
        <a:srgbClr val="0563C1"/>
      </a:hlink>
      <a:folHlink>
        <a:srgbClr val="954F72"/>
      </a:folHlink>
    </a:clrScheme>
    <a:fontScheme name="Custom 15">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1605075_TF78479028_Win32" id="{468DEE6C-74B7-4C4F-AFDF-900F4959E344}" vid="{633C6420-6C6E-4D6F-8915-1E4716AC76EE}"/>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Balancing Act</Template>
  <TotalTime>0</TotalTime>
  <Words>123</Words>
  <Application>Microsoft Macintosh PowerPoint</Application>
  <PresentationFormat>Widescreen</PresentationFormat>
  <Paragraphs>14</Paragraphs>
  <Slides>5</Slides>
  <Notes>5</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5</vt:i4>
      </vt:variant>
    </vt:vector>
  </HeadingPairs>
  <TitlesOfParts>
    <vt:vector size="13" baseType="lpstr">
      <vt:lpstr>Segoe UI</vt:lpstr>
      <vt:lpstr>Arial</vt:lpstr>
      <vt:lpstr>Segoe UI Light</vt:lpstr>
      <vt:lpstr>Calibri</vt:lpstr>
      <vt:lpstr>Balancing Act</vt:lpstr>
      <vt:lpstr>Wellspring</vt:lpstr>
      <vt:lpstr>Star of the show</vt:lpstr>
      <vt:lpstr>Amusements</vt:lpstr>
      <vt:lpstr>PANTONE® COLOUR OF THE YEAR 2022</vt:lpstr>
      <vt:lpstr>VERY PERI</vt:lpstr>
      <vt:lpstr>BALANCING ACT</vt:lpstr>
      <vt:lpstr>BALANCING ACT</vt:lpstr>
      <vt:lpstr>WELLSPRING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PANTONE® COLOUR OF THE YEAR 2022</dc:title>
  <dc:creator>Bilyk, Yuliia (Ext)</dc:creator>
  <cp:lastModifiedBy>Bilyk, Yuliia (Ext)</cp:lastModifiedBy>
  <cp:revision>2</cp:revision>
  <dcterms:created xsi:type="dcterms:W3CDTF">2022-11-21T11:43:34Z</dcterms:created>
  <dcterms:modified xsi:type="dcterms:W3CDTF">2023-01-16T16:20:17Z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c9bec58-8084-492e-8360-0e1cfe36408c_Enabled">
    <vt:lpwstr>true</vt:lpwstr>
  </property>
  <property fmtid="{D5CDD505-2E9C-101B-9397-08002B2CF9AE}" pid="3" name="MSIP_Label_3c9bec58-8084-492e-8360-0e1cfe36408c_SetDate">
    <vt:lpwstr>2023-01-16T16:20:17Z</vt:lpwstr>
  </property>
  <property fmtid="{D5CDD505-2E9C-101B-9397-08002B2CF9AE}" pid="4" name="MSIP_Label_3c9bec58-8084-492e-8360-0e1cfe36408c_Method">
    <vt:lpwstr>Standard</vt:lpwstr>
  </property>
  <property fmtid="{D5CDD505-2E9C-101B-9397-08002B2CF9AE}" pid="5" name="MSIP_Label_3c9bec58-8084-492e-8360-0e1cfe36408c_Name">
    <vt:lpwstr>Not Protected -Pilot</vt:lpwstr>
  </property>
  <property fmtid="{D5CDD505-2E9C-101B-9397-08002B2CF9AE}" pid="6" name="MSIP_Label_3c9bec58-8084-492e-8360-0e1cfe36408c_SiteId">
    <vt:lpwstr>f35a6974-607f-47d4-82d7-ff31d7dc53a5</vt:lpwstr>
  </property>
  <property fmtid="{D5CDD505-2E9C-101B-9397-08002B2CF9AE}" pid="7" name="MSIP_Label_3c9bec58-8084-492e-8360-0e1cfe36408c_ActionId">
    <vt:lpwstr>695d5c0e-e5aa-4fbe-93af-4d1ae6dbc7b3</vt:lpwstr>
  </property>
  <property fmtid="{D5CDD505-2E9C-101B-9397-08002B2CF9AE}" pid="8" name="MSIP_Label_3c9bec58-8084-492e-8360-0e1cfe36408c_ContentBits">
    <vt:lpwstr>0</vt:lpwstr>
  </property>
</Properties>
</file>