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DC4E-5852-D205-1B66-5FEB32906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CACE7E-48A9-2857-1BE1-C95F93943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7CF42-5B90-CFC3-3382-EA139A779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2AF9C-ABBD-CCBE-9D1A-83CF15FD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7EE87-0DC9-6B65-F499-63C1B068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7363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0D661-777D-C51E-757D-FFD45F989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486E48-1512-649C-2150-4B45C9FE7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2A4-E119-16FC-2C0A-F9053D5C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4A5F5-0FA2-881D-3687-745ED9F59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4F751-D9C5-C007-5BEC-97D0FB5A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1553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B178E-9B10-C35C-79BF-B116C8809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50BABF-AC04-9013-5C31-F4A5CC237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2E56F-AE99-808F-6944-C9F060291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74BB1-0E8F-6243-DB5F-6D435E08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18CE8-7493-4664-1F89-4C207047D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28344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D7E07-6B62-9DD0-C894-5EDC30851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3C75F-25F9-E721-FEBC-20432C51E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762B9-9A82-9666-023C-E57148CD0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6DBB2-F037-FEC5-1F1F-00B1A3F06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E6C4A-3A52-FE60-F78A-C4925AF0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02120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2EF64-B222-72B5-EE50-9A8570695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8CD3A-5D43-44F0-A0E3-B8EEAF1BE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3CD40-50C1-6573-ACE0-593747AC6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013AD-A325-BCEB-CE5E-16EC9AE3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80FE8-AEEA-376A-9297-E63DA4B6F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69736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02ECB-2025-C023-7B78-4A31C4C0C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A8EE-E7AA-7A27-3812-B3064376D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A7ECDD-41B5-F893-136E-B59ED3D7B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AF505-7CE3-E2C9-A2F6-B3BE46C5C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15721-6A2D-E273-CF5F-2DAA650A3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4DDF9-26C3-AB16-EF96-561CBE7D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62216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23467-7FB0-C0AE-0C5C-33729C208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64EB1-D76B-1B48-5283-FC7DA15A0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703710-DB4F-B583-3FCA-194A41883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6B0308-DEBC-263D-689F-2711D78BA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2D962B-3EEA-633A-C5A5-5F522F85D4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F67370-C7C9-A702-8A43-758D95F8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21ACED-8ABB-4761-38EF-1270B80B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BE9B2A-6D65-3E9A-86B9-698ADA91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132715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A76F-D225-14D1-B1B9-2C150752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7BAD65-8449-4A39-1A82-507DB309B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CC499-85A6-02F3-2D4B-7B9588DE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3261E3-55F9-A459-A46C-9AF23A073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65724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9C0075-D939-4377-C70E-99B5AB7BF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CBB00D-E969-9E81-E533-4F98D58E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7B757-C6EE-B9A2-298D-D87CA0242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59483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58C9-C87E-FCD4-84DE-35473646F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2CD41-CCAB-6937-4AD6-AF4613055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194741-2494-CFEC-37C6-45197E235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FF44A-4086-4D97-4AF0-EF95EFAA1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88906-4D53-D540-4327-2092EA42C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246B7-9DF9-AD58-497E-CDC6F262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14434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5D5EB-4DE6-CAB4-0609-00621EC61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F9DCE-1286-4236-6D6F-3F8DACC802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18890-9E79-5C68-4FD2-C0870D204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6B7DF-AEF1-7339-867C-3A4E5038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3BA7C-BFFC-A9DE-5E5C-A86C438B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F1B89-E3B8-169E-7C38-6E39B95DE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76083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86E8FE-70A4-FE82-CFCD-E48DCB214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73603-2192-AE9E-899B-FA392370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F1A31-2A4B-ABB7-2EEA-EB4067135B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9612C8-BDE6-5C4D-86A8-3A293918E8CF}" type="datetimeFigureOut">
              <a:rPr lang="en-LT" smtClean="0"/>
              <a:t>13/02/2025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727A0-1BC5-BEA7-5B8B-580D216237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65DB4-405F-AEBC-45AA-14308B9BE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CDF770-C1AC-AE42-B647-847E55CFAC9A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98803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807CE-C53D-A5EA-1ED6-8BF6DF6E4E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T"/>
              <a:t>Hello World!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AC78B-225E-CEFB-0206-29A4927EFC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478301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Hello World!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Chyzhova, Maryia (Ext)</dc:creator>
  <cp:lastModifiedBy>Chyzhova, Maryia (Ext)</cp:lastModifiedBy>
  <cp:revision>1</cp:revision>
  <dcterms:created xsi:type="dcterms:W3CDTF">2025-02-13T11:23:35Z</dcterms:created>
  <dcterms:modified xsi:type="dcterms:W3CDTF">2025-02-13T11:24:00Z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c9bec58-8084-492e-8360-0e1cfe36408c_Enabled">
    <vt:lpwstr>true</vt:lpwstr>
  </property>
  <property fmtid="{D5CDD505-2E9C-101B-9397-08002B2CF9AE}" pid="3" name="MSIP_Label_3c9bec58-8084-492e-8360-0e1cfe36408c_SetDate">
    <vt:lpwstr>2025-02-13T11:24:00Z</vt:lpwstr>
  </property>
  <property fmtid="{D5CDD505-2E9C-101B-9397-08002B2CF9AE}" pid="4" name="MSIP_Label_3c9bec58-8084-492e-8360-0e1cfe36408c_Method">
    <vt:lpwstr>Standard</vt:lpwstr>
  </property>
  <property fmtid="{D5CDD505-2E9C-101B-9397-08002B2CF9AE}" pid="5" name="MSIP_Label_3c9bec58-8084-492e-8360-0e1cfe36408c_Name">
    <vt:lpwstr>Not Protected -Pilot</vt:lpwstr>
  </property>
  <property fmtid="{D5CDD505-2E9C-101B-9397-08002B2CF9AE}" pid="6" name="MSIP_Label_3c9bec58-8084-492e-8360-0e1cfe36408c_SiteId">
    <vt:lpwstr>f35a6974-607f-47d4-82d7-ff31d7dc53a5</vt:lpwstr>
  </property>
  <property fmtid="{D5CDD505-2E9C-101B-9397-08002B2CF9AE}" pid="7" name="MSIP_Label_3c9bec58-8084-492e-8360-0e1cfe36408c_ActionId">
    <vt:lpwstr>cbb5b3d2-871c-4d75-99eb-6a8a8738d0fe</vt:lpwstr>
  </property>
  <property fmtid="{D5CDD505-2E9C-101B-9397-08002B2CF9AE}" pid="8" name="MSIP_Label_3c9bec58-8084-492e-8360-0e1cfe36408c_ContentBits">
    <vt:lpwstr>0</vt:lpwstr>
  </property>
  <property fmtid="{D5CDD505-2E9C-101B-9397-08002B2CF9AE}" pid="9" name="MSIP_Label_3c9bec58-8084-492e-8360-0e1cfe36408c_Tag">
    <vt:lpwstr>50, 3, 0, 1</vt:lpwstr>
  </property>
</Properties>
</file>